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75" r:id="rId9"/>
    <p:sldId id="263" r:id="rId10"/>
    <p:sldId id="264" r:id="rId11"/>
    <p:sldId id="265" r:id="rId12"/>
    <p:sldId id="266" r:id="rId13"/>
    <p:sldId id="267" r:id="rId14"/>
    <p:sldId id="269" r:id="rId15"/>
    <p:sldId id="268" r:id="rId16"/>
    <p:sldId id="270" r:id="rId17"/>
    <p:sldId id="271" r:id="rId18"/>
    <p:sldId id="272" r:id="rId19"/>
    <p:sldId id="273"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B52"/>
    <a:srgbClr val="00639F"/>
    <a:srgbClr val="00639E"/>
    <a:srgbClr val="0064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9A97A-F502-E165-DC70-BF073EBBE0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3D91C7-4A03-5400-A30C-7384CC6FA6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4D7A96-647C-DE82-B3D2-D17EFEEBCB8B}"/>
              </a:ext>
            </a:extLst>
          </p:cNvPr>
          <p:cNvSpPr>
            <a:spLocks noGrp="1"/>
          </p:cNvSpPr>
          <p:nvPr>
            <p:ph type="dt" sz="half" idx="10"/>
          </p:nvPr>
        </p:nvSpPr>
        <p:spPr/>
        <p:txBody>
          <a:bodyPr/>
          <a:lstStyle/>
          <a:p>
            <a:fld id="{979B9B18-FE64-484D-B34A-D4B5F77F1B8E}" type="datetimeFigureOut">
              <a:rPr lang="en-US" smtClean="0"/>
              <a:t>3/4/2024</a:t>
            </a:fld>
            <a:endParaRPr lang="en-US"/>
          </a:p>
        </p:txBody>
      </p:sp>
      <p:sp>
        <p:nvSpPr>
          <p:cNvPr id="5" name="Footer Placeholder 4">
            <a:extLst>
              <a:ext uri="{FF2B5EF4-FFF2-40B4-BE49-F238E27FC236}">
                <a16:creationId xmlns:a16="http://schemas.microsoft.com/office/drawing/2014/main" id="{E0D6FA60-6F85-B1DD-A686-063661FC6B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7AECFA-F44C-B227-8762-A53981295724}"/>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656183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0C34-5D94-B9AB-3B81-E50E35DD07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4AB5F7-F6AF-45CF-EDAF-2E85DC7F96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A28994-EE49-EB12-0927-939ADC52BA2E}"/>
              </a:ext>
            </a:extLst>
          </p:cNvPr>
          <p:cNvSpPr>
            <a:spLocks noGrp="1"/>
          </p:cNvSpPr>
          <p:nvPr>
            <p:ph type="dt" sz="half" idx="10"/>
          </p:nvPr>
        </p:nvSpPr>
        <p:spPr/>
        <p:txBody>
          <a:bodyPr/>
          <a:lstStyle/>
          <a:p>
            <a:fld id="{979B9B18-FE64-484D-B34A-D4B5F77F1B8E}" type="datetimeFigureOut">
              <a:rPr lang="en-US" smtClean="0"/>
              <a:t>3/4/2024</a:t>
            </a:fld>
            <a:endParaRPr lang="en-US"/>
          </a:p>
        </p:txBody>
      </p:sp>
      <p:sp>
        <p:nvSpPr>
          <p:cNvPr id="5" name="Footer Placeholder 4">
            <a:extLst>
              <a:ext uri="{FF2B5EF4-FFF2-40B4-BE49-F238E27FC236}">
                <a16:creationId xmlns:a16="http://schemas.microsoft.com/office/drawing/2014/main" id="{6EEFFB81-AAA1-EDA0-7EC7-421594811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25C94D-4D19-9577-A8E9-9ED1B43312E1}"/>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2837906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035A60-F76F-0FA4-CE7B-B0DCFA6783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A9463D-5DFC-9FD5-C644-130F990323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A64E28-1158-7E90-F3CA-8BC57A5952EE}"/>
              </a:ext>
            </a:extLst>
          </p:cNvPr>
          <p:cNvSpPr>
            <a:spLocks noGrp="1"/>
          </p:cNvSpPr>
          <p:nvPr>
            <p:ph type="dt" sz="half" idx="10"/>
          </p:nvPr>
        </p:nvSpPr>
        <p:spPr/>
        <p:txBody>
          <a:bodyPr/>
          <a:lstStyle/>
          <a:p>
            <a:fld id="{979B9B18-FE64-484D-B34A-D4B5F77F1B8E}" type="datetimeFigureOut">
              <a:rPr lang="en-US" smtClean="0"/>
              <a:t>3/4/2024</a:t>
            </a:fld>
            <a:endParaRPr lang="en-US"/>
          </a:p>
        </p:txBody>
      </p:sp>
      <p:sp>
        <p:nvSpPr>
          <p:cNvPr id="5" name="Footer Placeholder 4">
            <a:extLst>
              <a:ext uri="{FF2B5EF4-FFF2-40B4-BE49-F238E27FC236}">
                <a16:creationId xmlns:a16="http://schemas.microsoft.com/office/drawing/2014/main" id="{30582657-456A-4BED-4667-917D5681E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5D337-C9A1-3BB9-38A1-6A482A5B09EE}"/>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315617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EF68-F47A-4229-9004-BD455F210A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52CE5E-022C-A319-16CD-6694D56845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986892-C9FA-DAFB-B72C-ACBD1F57B4DA}"/>
              </a:ext>
            </a:extLst>
          </p:cNvPr>
          <p:cNvSpPr>
            <a:spLocks noGrp="1"/>
          </p:cNvSpPr>
          <p:nvPr>
            <p:ph type="dt" sz="half" idx="10"/>
          </p:nvPr>
        </p:nvSpPr>
        <p:spPr/>
        <p:txBody>
          <a:bodyPr/>
          <a:lstStyle/>
          <a:p>
            <a:fld id="{979B9B18-FE64-484D-B34A-D4B5F77F1B8E}" type="datetimeFigureOut">
              <a:rPr lang="en-US" smtClean="0"/>
              <a:t>3/4/2024</a:t>
            </a:fld>
            <a:endParaRPr lang="en-US"/>
          </a:p>
        </p:txBody>
      </p:sp>
      <p:sp>
        <p:nvSpPr>
          <p:cNvPr id="5" name="Footer Placeholder 4">
            <a:extLst>
              <a:ext uri="{FF2B5EF4-FFF2-40B4-BE49-F238E27FC236}">
                <a16:creationId xmlns:a16="http://schemas.microsoft.com/office/drawing/2014/main" id="{58AEC1DE-AB53-4694-72C6-BD5820499D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BC8B93-4F48-DBBA-0A30-FCD85817913D}"/>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894387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C5259-71A4-B701-3A63-30C90B05CD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E19D37-A742-C04B-DF0F-D96AFC3DF36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88D383-8AA3-AF27-725D-9A007E8A74A5}"/>
              </a:ext>
            </a:extLst>
          </p:cNvPr>
          <p:cNvSpPr>
            <a:spLocks noGrp="1"/>
          </p:cNvSpPr>
          <p:nvPr>
            <p:ph type="dt" sz="half" idx="10"/>
          </p:nvPr>
        </p:nvSpPr>
        <p:spPr/>
        <p:txBody>
          <a:bodyPr/>
          <a:lstStyle/>
          <a:p>
            <a:fld id="{979B9B18-FE64-484D-B34A-D4B5F77F1B8E}" type="datetimeFigureOut">
              <a:rPr lang="en-US" smtClean="0"/>
              <a:t>3/4/2024</a:t>
            </a:fld>
            <a:endParaRPr lang="en-US"/>
          </a:p>
        </p:txBody>
      </p:sp>
      <p:sp>
        <p:nvSpPr>
          <p:cNvPr id="5" name="Footer Placeholder 4">
            <a:extLst>
              <a:ext uri="{FF2B5EF4-FFF2-40B4-BE49-F238E27FC236}">
                <a16:creationId xmlns:a16="http://schemas.microsoft.com/office/drawing/2014/main" id="{649D7F4D-555B-6136-6429-4E122D0558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9E2187-B109-8258-794E-DA514F482AED}"/>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233369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E8628-DDFA-0016-7B4C-F962A9854D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788F02-2CF8-6870-063D-99523A5963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AFC748-CDCE-8FE7-5572-847D066E08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12A116-189C-72C2-05EE-0B81969607AC}"/>
              </a:ext>
            </a:extLst>
          </p:cNvPr>
          <p:cNvSpPr>
            <a:spLocks noGrp="1"/>
          </p:cNvSpPr>
          <p:nvPr>
            <p:ph type="dt" sz="half" idx="10"/>
          </p:nvPr>
        </p:nvSpPr>
        <p:spPr/>
        <p:txBody>
          <a:bodyPr/>
          <a:lstStyle/>
          <a:p>
            <a:fld id="{979B9B18-FE64-484D-B34A-D4B5F77F1B8E}" type="datetimeFigureOut">
              <a:rPr lang="en-US" smtClean="0"/>
              <a:t>3/4/2024</a:t>
            </a:fld>
            <a:endParaRPr lang="en-US"/>
          </a:p>
        </p:txBody>
      </p:sp>
      <p:sp>
        <p:nvSpPr>
          <p:cNvPr id="6" name="Footer Placeholder 5">
            <a:extLst>
              <a:ext uri="{FF2B5EF4-FFF2-40B4-BE49-F238E27FC236}">
                <a16:creationId xmlns:a16="http://schemas.microsoft.com/office/drawing/2014/main" id="{F2AC35B9-DDAC-F331-3BDA-B0F956FF86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AB2427-347A-0F79-3061-163ABF5B3C94}"/>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1017334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C383F-68E5-9EE6-C2AD-9BE909F2EE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0859B7-4D6F-8522-C156-4205ED9AE7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72E95E-8E49-7F16-9AFC-37E3A30547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23349A-C527-6444-7776-515A4F124B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64363D-4749-5AC5-D1F7-B7191ACF98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0ADB06-6C9F-8CE8-EDE2-EEA6F6296C01}"/>
              </a:ext>
            </a:extLst>
          </p:cNvPr>
          <p:cNvSpPr>
            <a:spLocks noGrp="1"/>
          </p:cNvSpPr>
          <p:nvPr>
            <p:ph type="dt" sz="half" idx="10"/>
          </p:nvPr>
        </p:nvSpPr>
        <p:spPr/>
        <p:txBody>
          <a:bodyPr/>
          <a:lstStyle/>
          <a:p>
            <a:fld id="{979B9B18-FE64-484D-B34A-D4B5F77F1B8E}" type="datetimeFigureOut">
              <a:rPr lang="en-US" smtClean="0"/>
              <a:t>3/4/2024</a:t>
            </a:fld>
            <a:endParaRPr lang="en-US"/>
          </a:p>
        </p:txBody>
      </p:sp>
      <p:sp>
        <p:nvSpPr>
          <p:cNvPr id="8" name="Footer Placeholder 7">
            <a:extLst>
              <a:ext uri="{FF2B5EF4-FFF2-40B4-BE49-F238E27FC236}">
                <a16:creationId xmlns:a16="http://schemas.microsoft.com/office/drawing/2014/main" id="{7B74F571-C0BF-0A64-E74D-98B588710C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A6312D-9D78-AAE5-D402-208051637967}"/>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88681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D5992-3E99-B971-E3A2-EA3524CED7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668BBD-9B4D-E178-56C5-C508E0B43388}"/>
              </a:ext>
            </a:extLst>
          </p:cNvPr>
          <p:cNvSpPr>
            <a:spLocks noGrp="1"/>
          </p:cNvSpPr>
          <p:nvPr>
            <p:ph type="dt" sz="half" idx="10"/>
          </p:nvPr>
        </p:nvSpPr>
        <p:spPr/>
        <p:txBody>
          <a:bodyPr/>
          <a:lstStyle/>
          <a:p>
            <a:fld id="{979B9B18-FE64-484D-B34A-D4B5F77F1B8E}" type="datetimeFigureOut">
              <a:rPr lang="en-US" smtClean="0"/>
              <a:t>3/4/2024</a:t>
            </a:fld>
            <a:endParaRPr lang="en-US"/>
          </a:p>
        </p:txBody>
      </p:sp>
      <p:sp>
        <p:nvSpPr>
          <p:cNvPr id="4" name="Footer Placeholder 3">
            <a:extLst>
              <a:ext uri="{FF2B5EF4-FFF2-40B4-BE49-F238E27FC236}">
                <a16:creationId xmlns:a16="http://schemas.microsoft.com/office/drawing/2014/main" id="{1B1388FB-7142-8B17-4788-4FA4C10D93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70A9CB-1CD8-DCF0-495C-5B4B56A8F818}"/>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981460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6DEA15-51A9-8B0C-054E-A274CB5F608F}"/>
              </a:ext>
            </a:extLst>
          </p:cNvPr>
          <p:cNvSpPr>
            <a:spLocks noGrp="1"/>
          </p:cNvSpPr>
          <p:nvPr>
            <p:ph type="dt" sz="half" idx="10"/>
          </p:nvPr>
        </p:nvSpPr>
        <p:spPr/>
        <p:txBody>
          <a:bodyPr/>
          <a:lstStyle/>
          <a:p>
            <a:fld id="{979B9B18-FE64-484D-B34A-D4B5F77F1B8E}" type="datetimeFigureOut">
              <a:rPr lang="en-US" smtClean="0"/>
              <a:t>3/4/2024</a:t>
            </a:fld>
            <a:endParaRPr lang="en-US"/>
          </a:p>
        </p:txBody>
      </p:sp>
      <p:sp>
        <p:nvSpPr>
          <p:cNvPr id="3" name="Footer Placeholder 2">
            <a:extLst>
              <a:ext uri="{FF2B5EF4-FFF2-40B4-BE49-F238E27FC236}">
                <a16:creationId xmlns:a16="http://schemas.microsoft.com/office/drawing/2014/main" id="{AEDC5583-2AAD-CE94-288D-E28A2832E4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76D0CE-CA79-FC41-921D-C7B0D2AA3FFD}"/>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779272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EE583-ABB9-EEC3-A508-3EF55E8057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E22EFC-40FC-700F-C955-AA7A7D797B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A760E3-C5B3-0227-A2FA-2E825F9A66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1ED47B-F0B8-D192-E0EB-764703D89E3E}"/>
              </a:ext>
            </a:extLst>
          </p:cNvPr>
          <p:cNvSpPr>
            <a:spLocks noGrp="1"/>
          </p:cNvSpPr>
          <p:nvPr>
            <p:ph type="dt" sz="half" idx="10"/>
          </p:nvPr>
        </p:nvSpPr>
        <p:spPr/>
        <p:txBody>
          <a:bodyPr/>
          <a:lstStyle/>
          <a:p>
            <a:fld id="{979B9B18-FE64-484D-B34A-D4B5F77F1B8E}" type="datetimeFigureOut">
              <a:rPr lang="en-US" smtClean="0"/>
              <a:t>3/4/2024</a:t>
            </a:fld>
            <a:endParaRPr lang="en-US"/>
          </a:p>
        </p:txBody>
      </p:sp>
      <p:sp>
        <p:nvSpPr>
          <p:cNvPr id="6" name="Footer Placeholder 5">
            <a:extLst>
              <a:ext uri="{FF2B5EF4-FFF2-40B4-BE49-F238E27FC236}">
                <a16:creationId xmlns:a16="http://schemas.microsoft.com/office/drawing/2014/main" id="{7C9AE4FD-806B-CE32-44B1-E9295299BA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C00215-6A91-69AB-825E-2102031A1C10}"/>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2873824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6B848-350A-E6DC-5D18-9C56A3B4A2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3FF470-AEE7-A608-D7C1-198E3B8629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1416DD-EE24-E617-8B2E-93EFE2330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4C626D-043A-AD30-EC09-D1BC86A11944}"/>
              </a:ext>
            </a:extLst>
          </p:cNvPr>
          <p:cNvSpPr>
            <a:spLocks noGrp="1"/>
          </p:cNvSpPr>
          <p:nvPr>
            <p:ph type="dt" sz="half" idx="10"/>
          </p:nvPr>
        </p:nvSpPr>
        <p:spPr/>
        <p:txBody>
          <a:bodyPr/>
          <a:lstStyle/>
          <a:p>
            <a:fld id="{979B9B18-FE64-484D-B34A-D4B5F77F1B8E}" type="datetimeFigureOut">
              <a:rPr lang="en-US" smtClean="0"/>
              <a:t>3/4/2024</a:t>
            </a:fld>
            <a:endParaRPr lang="en-US"/>
          </a:p>
        </p:txBody>
      </p:sp>
      <p:sp>
        <p:nvSpPr>
          <p:cNvPr id="6" name="Footer Placeholder 5">
            <a:extLst>
              <a:ext uri="{FF2B5EF4-FFF2-40B4-BE49-F238E27FC236}">
                <a16:creationId xmlns:a16="http://schemas.microsoft.com/office/drawing/2014/main" id="{3AA39F07-3387-D485-528C-CAC6317E53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765656-70C5-E376-8A83-9218AFBA5407}"/>
              </a:ext>
            </a:extLst>
          </p:cNvPr>
          <p:cNvSpPr>
            <a:spLocks noGrp="1"/>
          </p:cNvSpPr>
          <p:nvPr>
            <p:ph type="sldNum" sz="quarter" idx="12"/>
          </p:nvPr>
        </p:nvSpPr>
        <p:spPr/>
        <p:txBody>
          <a:bodyPr/>
          <a:lstStyle/>
          <a:p>
            <a:fld id="{47C051E0-E690-4FEE-B8C7-346284E40AA1}" type="slidenum">
              <a:rPr lang="en-US" smtClean="0"/>
              <a:t>‹#›</a:t>
            </a:fld>
            <a:endParaRPr lang="en-US"/>
          </a:p>
        </p:txBody>
      </p:sp>
    </p:spTree>
    <p:extLst>
      <p:ext uri="{BB962C8B-B14F-4D97-AF65-F5344CB8AC3E}">
        <p14:creationId xmlns:p14="http://schemas.microsoft.com/office/powerpoint/2010/main" val="810051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B80DF8-D23C-A0B3-4976-97C926F0D7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EBCA94-65B5-EEF2-DFB7-8447F04C1E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5D9B4-CCBD-3CB3-8C82-D7823849F2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79B9B18-FE64-484D-B34A-D4B5F77F1B8E}" type="datetimeFigureOut">
              <a:rPr lang="en-US" smtClean="0"/>
              <a:t>3/4/2024</a:t>
            </a:fld>
            <a:endParaRPr lang="en-US"/>
          </a:p>
        </p:txBody>
      </p:sp>
      <p:sp>
        <p:nvSpPr>
          <p:cNvPr id="5" name="Footer Placeholder 4">
            <a:extLst>
              <a:ext uri="{FF2B5EF4-FFF2-40B4-BE49-F238E27FC236}">
                <a16:creationId xmlns:a16="http://schemas.microsoft.com/office/drawing/2014/main" id="{C536648C-0A62-A49E-537D-8A5DA0728B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BF7F105-7848-7C43-5C56-6B406FC880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7C051E0-E690-4FEE-B8C7-346284E40AA1}" type="slidenum">
              <a:rPr lang="en-US" smtClean="0"/>
              <a:t>‹#›</a:t>
            </a:fld>
            <a:endParaRPr lang="en-US"/>
          </a:p>
        </p:txBody>
      </p:sp>
    </p:spTree>
    <p:extLst>
      <p:ext uri="{BB962C8B-B14F-4D97-AF65-F5344CB8AC3E}">
        <p14:creationId xmlns:p14="http://schemas.microsoft.com/office/powerpoint/2010/main" val="3911451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2.png"/><Relationship Id="rId21" Type="http://schemas.openxmlformats.org/officeDocument/2006/relationships/image" Target="../media/image3.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5.pn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image" Target="../media/image38.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2" Type="http://schemas.openxmlformats.org/officeDocument/2006/relationships/image" Target="../media/image2.pn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2.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2.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3.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3.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3.jpe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3.jpeg"/></Relationships>
</file>

<file path=ppt/slides/_rels/slide1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6.jpeg"/><Relationship Id="rId4" Type="http://schemas.openxmlformats.org/officeDocument/2006/relationships/image" Target="../media/image75.jpe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jpg"/><Relationship Id="rId18" Type="http://schemas.openxmlformats.org/officeDocument/2006/relationships/image" Target="../media/image18.png"/><Relationship Id="rId3" Type="http://schemas.openxmlformats.org/officeDocument/2006/relationships/image" Target="../media/image2.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3.png"/><Relationship Id="rId2" Type="http://schemas.openxmlformats.org/officeDocument/2006/relationships/image" Target="../media/image1.jp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sv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jpeg"/><Relationship Id="rId14" Type="http://schemas.openxmlformats.org/officeDocument/2006/relationships/image" Target="../media/image14.png"/><Relationship Id="rId22"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9.jpeg"/><Relationship Id="rId3" Type="http://schemas.openxmlformats.org/officeDocument/2006/relationships/image" Target="../media/image5.png"/><Relationship Id="rId21" Type="http://schemas.openxmlformats.org/officeDocument/2006/relationships/image" Target="../media/image22.png"/><Relationship Id="rId7" Type="http://schemas.openxmlformats.org/officeDocument/2006/relationships/image" Target="../media/image9.jpeg"/><Relationship Id="rId12" Type="http://schemas.openxmlformats.org/officeDocument/2006/relationships/image" Target="../media/image2.png"/><Relationship Id="rId17" Type="http://schemas.openxmlformats.org/officeDocument/2006/relationships/image" Target="../media/image18.png"/><Relationship Id="rId25" Type="http://schemas.openxmlformats.org/officeDocument/2006/relationships/image" Target="../media/image28.png"/><Relationship Id="rId2" Type="http://schemas.openxmlformats.org/officeDocument/2006/relationships/image" Target="../media/image4.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g"/><Relationship Id="rId24" Type="http://schemas.openxmlformats.org/officeDocument/2006/relationships/image" Target="../media/image27.png"/><Relationship Id="rId32" Type="http://schemas.openxmlformats.org/officeDocument/2006/relationships/image" Target="../media/image3.png"/><Relationship Id="rId5" Type="http://schemas.openxmlformats.org/officeDocument/2006/relationships/image" Target="../media/image7.png"/><Relationship Id="rId15" Type="http://schemas.openxmlformats.org/officeDocument/2006/relationships/image" Target="../media/image16.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2.png"/><Relationship Id="rId19" Type="http://schemas.openxmlformats.org/officeDocument/2006/relationships/image" Target="../media/image20.png"/><Relationship Id="rId31" Type="http://schemas.openxmlformats.org/officeDocument/2006/relationships/image" Target="../media/image24.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5.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2.png"/><Relationship Id="rId21" Type="http://schemas.openxmlformats.org/officeDocument/2006/relationships/image" Target="../media/image4.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9.jpeg"/><Relationship Id="rId2" Type="http://schemas.openxmlformats.org/officeDocument/2006/relationships/image" Target="../media/image13.jpg"/><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png"/><Relationship Id="rId5" Type="http://schemas.openxmlformats.org/officeDocument/2006/relationships/image" Target="../media/image15.png"/><Relationship Id="rId15" Type="http://schemas.openxmlformats.org/officeDocument/2006/relationships/image" Target="../media/image27.png"/><Relationship Id="rId23" Type="http://schemas.openxmlformats.org/officeDocument/2006/relationships/image" Target="../media/image34.png"/><Relationship Id="rId10" Type="http://schemas.openxmlformats.org/officeDocument/2006/relationships/image" Target="../media/image20.png"/><Relationship Id="rId19" Type="http://schemas.openxmlformats.org/officeDocument/2006/relationships/image" Target="../media/image31.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6.png"/><Relationship Id="rId22"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2.png"/><Relationship Id="rId21" Type="http://schemas.openxmlformats.org/officeDocument/2006/relationships/image" Target="../media/image4.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9.jpeg"/><Relationship Id="rId2" Type="http://schemas.openxmlformats.org/officeDocument/2006/relationships/image" Target="../media/image13.jpg"/><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png"/><Relationship Id="rId5" Type="http://schemas.openxmlformats.org/officeDocument/2006/relationships/image" Target="../media/image15.png"/><Relationship Id="rId15" Type="http://schemas.openxmlformats.org/officeDocument/2006/relationships/image" Target="../media/image27.png"/><Relationship Id="rId23" Type="http://schemas.openxmlformats.org/officeDocument/2006/relationships/image" Target="../media/image34.png"/><Relationship Id="rId10" Type="http://schemas.openxmlformats.org/officeDocument/2006/relationships/image" Target="../media/image20.png"/><Relationship Id="rId19" Type="http://schemas.openxmlformats.org/officeDocument/2006/relationships/image" Target="../media/image31.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6.png"/><Relationship Id="rId22"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6.png"/><Relationship Id="rId9"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sitting on a rock looking at a mountain range&#10;&#10;Description automatically generated">
            <a:extLst>
              <a:ext uri="{FF2B5EF4-FFF2-40B4-BE49-F238E27FC236}">
                <a16:creationId xmlns:a16="http://schemas.microsoft.com/office/drawing/2014/main" id="{4AD00EBC-8624-148C-FC29-95320D25FCD9}"/>
              </a:ext>
            </a:extLst>
          </p:cNvPr>
          <p:cNvPicPr>
            <a:picLocks noChangeAspect="1"/>
          </p:cNvPicPr>
          <p:nvPr/>
        </p:nvPicPr>
        <p:blipFill rotWithShape="1">
          <a:blip r:embed="rId2">
            <a:extLst>
              <a:ext uri="{28A0092B-C50C-407E-A947-70E740481C1C}">
                <a14:useLocalDpi xmlns:a14="http://schemas.microsoft.com/office/drawing/2010/main" val="0"/>
              </a:ext>
            </a:extLst>
          </a:blip>
          <a:srcRect l="208" t="59614" r="-208" b="1110"/>
          <a:stretch/>
        </p:blipFill>
        <p:spPr>
          <a:xfrm>
            <a:off x="0" y="0"/>
            <a:ext cx="12405360" cy="7308497"/>
          </a:xfrm>
          <a:prstGeom prst="rect">
            <a:avLst/>
          </a:prstGeom>
        </p:spPr>
      </p:pic>
      <p:pic>
        <p:nvPicPr>
          <p:cNvPr id="5" name="Picture 4" descr="A yellow and blue text&#10;&#10;Description automatically generated">
            <a:extLst>
              <a:ext uri="{FF2B5EF4-FFF2-40B4-BE49-F238E27FC236}">
                <a16:creationId xmlns:a16="http://schemas.microsoft.com/office/drawing/2014/main" id="{AEB18AF2-0E77-D96E-730C-84C5AD8C2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763" y="7757953"/>
            <a:ext cx="3431437" cy="1033720"/>
          </a:xfrm>
          <a:prstGeom prst="rect">
            <a:avLst/>
          </a:prstGeom>
        </p:spPr>
      </p:pic>
      <p:pic>
        <p:nvPicPr>
          <p:cNvPr id="9" name="Picture 8" descr="A blue and green logo&#10;&#10;Description automatically generated">
            <a:extLst>
              <a:ext uri="{FF2B5EF4-FFF2-40B4-BE49-F238E27FC236}">
                <a16:creationId xmlns:a16="http://schemas.microsoft.com/office/drawing/2014/main" id="{F2997DDA-FD3C-43EB-3C5C-2FEE10FAF3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3049498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0359E-DE12-9ED6-5DB0-FD385D10BC9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BC86BC-BC9B-FAFC-0240-F7911B3EDEB0}"/>
              </a:ext>
            </a:extLst>
          </p:cNvPr>
          <p:cNvSpPr txBox="1"/>
          <p:nvPr/>
        </p:nvSpPr>
        <p:spPr>
          <a:xfrm>
            <a:off x="929588" y="-4292807"/>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9" name="TextBox 8">
            <a:extLst>
              <a:ext uri="{FF2B5EF4-FFF2-40B4-BE49-F238E27FC236}">
                <a16:creationId xmlns:a16="http://schemas.microsoft.com/office/drawing/2014/main" id="{67160128-B0D0-F1A7-61AD-6C31D72C0286}"/>
              </a:ext>
            </a:extLst>
          </p:cNvPr>
          <p:cNvSpPr txBox="1"/>
          <p:nvPr/>
        </p:nvSpPr>
        <p:spPr>
          <a:xfrm>
            <a:off x="945156" y="-4148788"/>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pic>
        <p:nvPicPr>
          <p:cNvPr id="6" name="Picture 5">
            <a:extLst>
              <a:ext uri="{FF2B5EF4-FFF2-40B4-BE49-F238E27FC236}">
                <a16:creationId xmlns:a16="http://schemas.microsoft.com/office/drawing/2014/main" id="{901995CF-5584-9E13-B3DA-B64827428CED}"/>
              </a:ext>
            </a:extLst>
          </p:cNvPr>
          <p:cNvPicPr>
            <a:picLocks noChangeAspect="1"/>
          </p:cNvPicPr>
          <p:nvPr/>
        </p:nvPicPr>
        <p:blipFill>
          <a:blip r:embed="rId2"/>
          <a:stretch>
            <a:fillRect/>
          </a:stretch>
        </p:blipFill>
        <p:spPr>
          <a:xfrm>
            <a:off x="1568548" y="-7540278"/>
            <a:ext cx="8668075" cy="6858000"/>
          </a:xfrm>
          <a:prstGeom prst="rect">
            <a:avLst/>
          </a:prstGeom>
        </p:spPr>
      </p:pic>
      <p:sp>
        <p:nvSpPr>
          <p:cNvPr id="10" name="TextBox 9">
            <a:extLst>
              <a:ext uri="{FF2B5EF4-FFF2-40B4-BE49-F238E27FC236}">
                <a16:creationId xmlns:a16="http://schemas.microsoft.com/office/drawing/2014/main" id="{128CAE0E-64AE-5D95-C59A-8C6EB13DD5C2}"/>
              </a:ext>
            </a:extLst>
          </p:cNvPr>
          <p:cNvSpPr txBox="1"/>
          <p:nvPr/>
        </p:nvSpPr>
        <p:spPr>
          <a:xfrm>
            <a:off x="-235077" y="-3180441"/>
            <a:ext cx="2292615" cy="1938992"/>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E</a:t>
            </a:r>
            <a:r>
              <a:rPr lang="en-US" sz="4000" dirty="0">
                <a:solidFill>
                  <a:srgbClr val="00639F"/>
                </a:solidFill>
                <a:latin typeface="Coolvetica Rg" panose="020B0603030602020004" pitchFamily="34" charset="0"/>
              </a:rPr>
              <a:t>ntity</a:t>
            </a:r>
          </a:p>
          <a:p>
            <a:r>
              <a:rPr lang="en-US" sz="4000" dirty="0">
                <a:solidFill>
                  <a:srgbClr val="FFDB52"/>
                </a:solidFill>
                <a:latin typeface="Coolvetica Rg" panose="020B0603030602020004" pitchFamily="34" charset="0"/>
              </a:rPr>
              <a:t>R</a:t>
            </a:r>
            <a:r>
              <a:rPr lang="en-US" sz="4000" dirty="0">
                <a:solidFill>
                  <a:srgbClr val="00639F"/>
                </a:solidFill>
                <a:latin typeface="Coolvetica Rg" panose="020B0603030602020004" pitchFamily="34" charset="0"/>
              </a:rPr>
              <a:t>elational</a:t>
            </a:r>
          </a:p>
          <a:p>
            <a:r>
              <a:rPr lang="en-US" sz="4000" dirty="0">
                <a:solidFill>
                  <a:srgbClr val="FFDB52"/>
                </a:solidFill>
                <a:latin typeface="Coolvetica Rg" panose="020B0603030602020004" pitchFamily="34" charset="0"/>
              </a:rPr>
              <a:t>D</a:t>
            </a:r>
            <a:r>
              <a:rPr lang="en-US" sz="4000" dirty="0">
                <a:solidFill>
                  <a:srgbClr val="00639F"/>
                </a:solidFill>
                <a:latin typeface="Coolvetica Rg" panose="020B0603030602020004" pitchFamily="34" charset="0"/>
              </a:rPr>
              <a:t>iagram</a:t>
            </a:r>
          </a:p>
        </p:txBody>
      </p:sp>
      <p:pic>
        <p:nvPicPr>
          <p:cNvPr id="31" name="Picture 30" descr="A yellow and blue text&#10;&#10;Description automatically generated">
            <a:extLst>
              <a:ext uri="{FF2B5EF4-FFF2-40B4-BE49-F238E27FC236}">
                <a16:creationId xmlns:a16="http://schemas.microsoft.com/office/drawing/2014/main" id="{91BFC1BE-7687-7A48-2276-22BE4B3F9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grpSp>
        <p:nvGrpSpPr>
          <p:cNvPr id="17" name="Group 16">
            <a:extLst>
              <a:ext uri="{FF2B5EF4-FFF2-40B4-BE49-F238E27FC236}">
                <a16:creationId xmlns:a16="http://schemas.microsoft.com/office/drawing/2014/main" id="{9BC32285-7D22-32EA-E2D5-CE7FA10C4BFB}"/>
              </a:ext>
            </a:extLst>
          </p:cNvPr>
          <p:cNvGrpSpPr/>
          <p:nvPr/>
        </p:nvGrpSpPr>
        <p:grpSpPr>
          <a:xfrm>
            <a:off x="9185812" y="-2521702"/>
            <a:ext cx="3125794" cy="1663578"/>
            <a:chOff x="9582052" y="5018576"/>
            <a:chExt cx="3125794" cy="1663578"/>
          </a:xfrm>
        </p:grpSpPr>
        <p:pic>
          <p:nvPicPr>
            <p:cNvPr id="13" name="Picture 12" descr="A computer screen with a person on the side&#10;&#10;Description automatically generated">
              <a:extLst>
                <a:ext uri="{FF2B5EF4-FFF2-40B4-BE49-F238E27FC236}">
                  <a16:creationId xmlns:a16="http://schemas.microsoft.com/office/drawing/2014/main" id="{DEEED603-EA3E-BF49-3A9B-9B7C128DE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5550" y="5018576"/>
              <a:ext cx="2922296" cy="1663578"/>
            </a:xfrm>
            <a:prstGeom prst="rect">
              <a:avLst/>
            </a:prstGeom>
          </p:spPr>
        </p:pic>
        <p:sp>
          <p:nvSpPr>
            <p:cNvPr id="16" name="Rectangle 15">
              <a:extLst>
                <a:ext uri="{FF2B5EF4-FFF2-40B4-BE49-F238E27FC236}">
                  <a16:creationId xmlns:a16="http://schemas.microsoft.com/office/drawing/2014/main" id="{99538980-EF01-C3EA-F454-2F178592B16E}"/>
                </a:ext>
              </a:extLst>
            </p:cNvPr>
            <p:cNvSpPr/>
            <p:nvPr/>
          </p:nvSpPr>
          <p:spPr>
            <a:xfrm>
              <a:off x="9582052" y="6428154"/>
              <a:ext cx="1148080" cy="25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C2AB23B4-DA5C-9984-EFF9-8C59A907BE96}"/>
              </a:ext>
            </a:extLst>
          </p:cNvPr>
          <p:cNvSpPr txBox="1"/>
          <p:nvPr/>
        </p:nvSpPr>
        <p:spPr>
          <a:xfrm>
            <a:off x="5229224" y="377073"/>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grpSp>
        <p:nvGrpSpPr>
          <p:cNvPr id="12" name="Group 11">
            <a:extLst>
              <a:ext uri="{FF2B5EF4-FFF2-40B4-BE49-F238E27FC236}">
                <a16:creationId xmlns:a16="http://schemas.microsoft.com/office/drawing/2014/main" id="{D7D88B0A-50D5-4C03-AFCF-DDF069A93CC2}"/>
              </a:ext>
            </a:extLst>
          </p:cNvPr>
          <p:cNvGrpSpPr/>
          <p:nvPr/>
        </p:nvGrpSpPr>
        <p:grpSpPr>
          <a:xfrm>
            <a:off x="298462" y="1653602"/>
            <a:ext cx="5151532" cy="2298447"/>
            <a:chOff x="212948" y="1653602"/>
            <a:chExt cx="6258658" cy="2792411"/>
          </a:xfrm>
        </p:grpSpPr>
        <p:pic>
          <p:nvPicPr>
            <p:cNvPr id="5" name="Picture 4" descr="A computer screen shot of a computer screen&#10;&#10;Description automatically generated">
              <a:extLst>
                <a:ext uri="{FF2B5EF4-FFF2-40B4-BE49-F238E27FC236}">
                  <a16:creationId xmlns:a16="http://schemas.microsoft.com/office/drawing/2014/main" id="{4B55255D-0D00-F9B7-93A9-7EC5E825CE11}"/>
                </a:ext>
              </a:extLst>
            </p:cNvPr>
            <p:cNvPicPr>
              <a:picLocks noChangeAspect="1"/>
            </p:cNvPicPr>
            <p:nvPr/>
          </p:nvPicPr>
          <p:blipFill rotWithShape="1">
            <a:blip r:embed="rId5">
              <a:extLst>
                <a:ext uri="{28A0092B-C50C-407E-A947-70E740481C1C}">
                  <a14:useLocalDpi xmlns:a14="http://schemas.microsoft.com/office/drawing/2010/main" val="0"/>
                </a:ext>
              </a:extLst>
            </a:blip>
            <a:srcRect l="13608" t="13691" r="13767" b="10684"/>
            <a:stretch/>
          </p:blipFill>
          <p:spPr>
            <a:xfrm>
              <a:off x="212948" y="1653602"/>
              <a:ext cx="4568923" cy="267615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C375511-17A9-2E96-6508-63E6A3FF91E0}"/>
                </a:ext>
              </a:extLst>
            </p:cNvPr>
            <p:cNvPicPr>
              <a:picLocks noChangeAspect="1"/>
            </p:cNvPicPr>
            <p:nvPr/>
          </p:nvPicPr>
          <p:blipFill rotWithShape="1">
            <a:blip r:embed="rId6">
              <a:extLst>
                <a:ext uri="{28A0092B-C50C-407E-A947-70E740481C1C}">
                  <a14:useLocalDpi xmlns:a14="http://schemas.microsoft.com/office/drawing/2010/main" val="0"/>
                </a:ext>
              </a:extLst>
            </a:blip>
            <a:srcRect l="37927" t="12513" r="38104" b="7710"/>
            <a:stretch/>
          </p:blipFill>
          <p:spPr>
            <a:xfrm>
              <a:off x="4980103" y="1653602"/>
              <a:ext cx="1491503" cy="2792411"/>
            </a:xfrm>
            <a:prstGeom prst="rect">
              <a:avLst/>
            </a:prstGeom>
          </p:spPr>
        </p:pic>
      </p:grpSp>
      <p:grpSp>
        <p:nvGrpSpPr>
          <p:cNvPr id="20" name="Group 19">
            <a:extLst>
              <a:ext uri="{FF2B5EF4-FFF2-40B4-BE49-F238E27FC236}">
                <a16:creationId xmlns:a16="http://schemas.microsoft.com/office/drawing/2014/main" id="{6CED4BA9-EFD7-7DD6-675C-1B8732BA3628}"/>
              </a:ext>
            </a:extLst>
          </p:cNvPr>
          <p:cNvGrpSpPr/>
          <p:nvPr/>
        </p:nvGrpSpPr>
        <p:grpSpPr>
          <a:xfrm>
            <a:off x="6917483" y="1605757"/>
            <a:ext cx="4943653" cy="2298447"/>
            <a:chOff x="7069382" y="1605757"/>
            <a:chExt cx="4943653" cy="2298447"/>
          </a:xfrm>
        </p:grpSpPr>
        <p:pic>
          <p:nvPicPr>
            <p:cNvPr id="15" name="Picture 14" descr="A computer screen with a screenshot of a computer&#10;&#10;Description automatically generated">
              <a:extLst>
                <a:ext uri="{FF2B5EF4-FFF2-40B4-BE49-F238E27FC236}">
                  <a16:creationId xmlns:a16="http://schemas.microsoft.com/office/drawing/2014/main" id="{7AFDD5EB-0C77-D810-D36F-A37D23E8626B}"/>
                </a:ext>
              </a:extLst>
            </p:cNvPr>
            <p:cNvPicPr>
              <a:picLocks noChangeAspect="1"/>
            </p:cNvPicPr>
            <p:nvPr/>
          </p:nvPicPr>
          <p:blipFill rotWithShape="1">
            <a:blip r:embed="rId7">
              <a:extLst>
                <a:ext uri="{28A0092B-C50C-407E-A947-70E740481C1C}">
                  <a14:useLocalDpi xmlns:a14="http://schemas.microsoft.com/office/drawing/2010/main" val="0"/>
                </a:ext>
              </a:extLst>
            </a:blip>
            <a:srcRect l="13750" t="13651" r="13625" b="10000"/>
            <a:stretch/>
          </p:blipFill>
          <p:spPr>
            <a:xfrm>
              <a:off x="8460211" y="1653602"/>
              <a:ext cx="3552824" cy="2100915"/>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889CEA8C-B399-F722-0467-DDC383E000DC}"/>
                </a:ext>
              </a:extLst>
            </p:cNvPr>
            <p:cNvPicPr>
              <a:picLocks noChangeAspect="1"/>
            </p:cNvPicPr>
            <p:nvPr/>
          </p:nvPicPr>
          <p:blipFill rotWithShape="1">
            <a:blip r:embed="rId8">
              <a:extLst>
                <a:ext uri="{28A0092B-C50C-407E-A947-70E740481C1C}">
                  <a14:useLocalDpi xmlns:a14="http://schemas.microsoft.com/office/drawing/2010/main" val="0"/>
                </a:ext>
              </a:extLst>
            </a:blip>
            <a:srcRect l="38720" t="12082" r="38860" b="8131"/>
            <a:stretch/>
          </p:blipFill>
          <p:spPr>
            <a:xfrm>
              <a:off x="7069382" y="1605757"/>
              <a:ext cx="1148159" cy="2298447"/>
            </a:xfrm>
            <a:prstGeom prst="rect">
              <a:avLst/>
            </a:prstGeom>
          </p:spPr>
        </p:pic>
      </p:grpSp>
      <p:pic>
        <p:nvPicPr>
          <p:cNvPr id="22" name="Picture 21" descr="A screenshot of a computer&#10;&#10;Description automatically generated">
            <a:extLst>
              <a:ext uri="{FF2B5EF4-FFF2-40B4-BE49-F238E27FC236}">
                <a16:creationId xmlns:a16="http://schemas.microsoft.com/office/drawing/2014/main" id="{FF7E9496-FE75-07DD-413B-75FA7B3C058C}"/>
              </a:ext>
            </a:extLst>
          </p:cNvPr>
          <p:cNvPicPr>
            <a:picLocks noChangeAspect="1"/>
          </p:cNvPicPr>
          <p:nvPr/>
        </p:nvPicPr>
        <p:blipFill rotWithShape="1">
          <a:blip r:embed="rId9">
            <a:extLst>
              <a:ext uri="{28A0092B-C50C-407E-A947-70E740481C1C}">
                <a14:useLocalDpi xmlns:a14="http://schemas.microsoft.com/office/drawing/2010/main" val="0"/>
              </a:ext>
            </a:extLst>
          </a:blip>
          <a:srcRect l="38262" t="13881" r="37769" b="6999"/>
          <a:stretch/>
        </p:blipFill>
        <p:spPr>
          <a:xfrm>
            <a:off x="4256839" y="4290771"/>
            <a:ext cx="1261754" cy="2342808"/>
          </a:xfrm>
          <a:prstGeom prst="rect">
            <a:avLst/>
          </a:prstGeom>
        </p:spPr>
      </p:pic>
      <p:pic>
        <p:nvPicPr>
          <p:cNvPr id="24" name="Picture 23" descr="A computer screen with a picture of a pagoda&#10;&#10;Description automatically generated">
            <a:extLst>
              <a:ext uri="{FF2B5EF4-FFF2-40B4-BE49-F238E27FC236}">
                <a16:creationId xmlns:a16="http://schemas.microsoft.com/office/drawing/2014/main" id="{160E13EC-ADB9-E083-A694-3FCFA71C3E7D}"/>
              </a:ext>
            </a:extLst>
          </p:cNvPr>
          <p:cNvPicPr>
            <a:picLocks noChangeAspect="1"/>
          </p:cNvPicPr>
          <p:nvPr/>
        </p:nvPicPr>
        <p:blipFill rotWithShape="1">
          <a:blip r:embed="rId10">
            <a:extLst>
              <a:ext uri="{28A0092B-C50C-407E-A947-70E740481C1C}">
                <a14:useLocalDpi xmlns:a14="http://schemas.microsoft.com/office/drawing/2010/main" val="0"/>
              </a:ext>
            </a:extLst>
          </a:blip>
          <a:srcRect l="13198" t="14142" r="12920" b="9858"/>
          <a:stretch/>
        </p:blipFill>
        <p:spPr>
          <a:xfrm>
            <a:off x="298462" y="4290771"/>
            <a:ext cx="3958377" cy="2290418"/>
          </a:xfrm>
          <a:prstGeom prst="rect">
            <a:avLst/>
          </a:prstGeom>
        </p:spPr>
      </p:pic>
      <p:sp>
        <p:nvSpPr>
          <p:cNvPr id="25" name="TextBox 24">
            <a:extLst>
              <a:ext uri="{FF2B5EF4-FFF2-40B4-BE49-F238E27FC236}">
                <a16:creationId xmlns:a16="http://schemas.microsoft.com/office/drawing/2014/main" id="{F117CC43-3E46-17FF-70FD-46E0ACE709BB}"/>
              </a:ext>
            </a:extLst>
          </p:cNvPr>
          <p:cNvSpPr txBox="1"/>
          <p:nvPr/>
        </p:nvSpPr>
        <p:spPr>
          <a:xfrm>
            <a:off x="637716" y="1251731"/>
            <a:ext cx="930832" cy="369332"/>
          </a:xfrm>
          <a:prstGeom prst="rect">
            <a:avLst/>
          </a:prstGeom>
          <a:noFill/>
        </p:spPr>
        <p:txBody>
          <a:bodyPr wrap="none" rtlCol="0">
            <a:spAutoFit/>
          </a:bodyPr>
          <a:lstStyle/>
          <a:p>
            <a:r>
              <a:rPr lang="en-US" dirty="0">
                <a:latin typeface="Coolvetica Rg" panose="020B0603030602020004" pitchFamily="34" charset="0"/>
              </a:rPr>
              <a:t>register</a:t>
            </a:r>
          </a:p>
        </p:txBody>
      </p:sp>
      <p:sp>
        <p:nvSpPr>
          <p:cNvPr id="26" name="TextBox 25">
            <a:extLst>
              <a:ext uri="{FF2B5EF4-FFF2-40B4-BE49-F238E27FC236}">
                <a16:creationId xmlns:a16="http://schemas.microsoft.com/office/drawing/2014/main" id="{191EAEFF-FA7C-8FD4-B037-728C62AEF099}"/>
              </a:ext>
            </a:extLst>
          </p:cNvPr>
          <p:cNvSpPr txBox="1"/>
          <p:nvPr/>
        </p:nvSpPr>
        <p:spPr>
          <a:xfrm>
            <a:off x="6962775" y="1137427"/>
            <a:ext cx="635110" cy="369332"/>
          </a:xfrm>
          <a:prstGeom prst="rect">
            <a:avLst/>
          </a:prstGeom>
          <a:noFill/>
        </p:spPr>
        <p:txBody>
          <a:bodyPr wrap="none" rtlCol="0">
            <a:spAutoFit/>
          </a:bodyPr>
          <a:lstStyle/>
          <a:p>
            <a:r>
              <a:rPr lang="en-US" dirty="0">
                <a:latin typeface="Coolvetica Rg" panose="020B0603030602020004" pitchFamily="34" charset="0"/>
              </a:rPr>
              <a:t>login</a:t>
            </a:r>
          </a:p>
        </p:txBody>
      </p:sp>
      <p:sp>
        <p:nvSpPr>
          <p:cNvPr id="27" name="TextBox 26">
            <a:extLst>
              <a:ext uri="{FF2B5EF4-FFF2-40B4-BE49-F238E27FC236}">
                <a16:creationId xmlns:a16="http://schemas.microsoft.com/office/drawing/2014/main" id="{235BF0D8-CBAB-4653-4AB0-BD63B6478898}"/>
              </a:ext>
            </a:extLst>
          </p:cNvPr>
          <p:cNvSpPr txBox="1"/>
          <p:nvPr/>
        </p:nvSpPr>
        <p:spPr>
          <a:xfrm>
            <a:off x="650246" y="3936744"/>
            <a:ext cx="715260" cy="369332"/>
          </a:xfrm>
          <a:prstGeom prst="rect">
            <a:avLst/>
          </a:prstGeom>
          <a:noFill/>
        </p:spPr>
        <p:txBody>
          <a:bodyPr wrap="none" rtlCol="0">
            <a:spAutoFit/>
          </a:bodyPr>
          <a:lstStyle/>
          <a:p>
            <a:r>
              <a:rPr lang="en-US" dirty="0">
                <a:latin typeface="Coolvetica Rg" panose="020B0603030602020004" pitchFamily="34" charset="0"/>
              </a:rPr>
              <a:t>home</a:t>
            </a:r>
          </a:p>
        </p:txBody>
      </p:sp>
      <p:pic>
        <p:nvPicPr>
          <p:cNvPr id="29" name="Picture 28" descr="A computer screen shot of a computer&#10;&#10;Description automatically generated">
            <a:extLst>
              <a:ext uri="{FF2B5EF4-FFF2-40B4-BE49-F238E27FC236}">
                <a16:creationId xmlns:a16="http://schemas.microsoft.com/office/drawing/2014/main" id="{CD25078D-3272-70EF-EC3A-8A25A0DFA74F}"/>
              </a:ext>
            </a:extLst>
          </p:cNvPr>
          <p:cNvPicPr>
            <a:picLocks noChangeAspect="1"/>
          </p:cNvPicPr>
          <p:nvPr/>
        </p:nvPicPr>
        <p:blipFill rotWithShape="1">
          <a:blip r:embed="rId11">
            <a:extLst>
              <a:ext uri="{28A0092B-C50C-407E-A947-70E740481C1C}">
                <a14:useLocalDpi xmlns:a14="http://schemas.microsoft.com/office/drawing/2010/main" val="0"/>
              </a:ext>
            </a:extLst>
          </a:blip>
          <a:srcRect l="13914" t="15116" r="13625" b="10015"/>
          <a:stretch/>
        </p:blipFill>
        <p:spPr>
          <a:xfrm>
            <a:off x="8409926" y="4422371"/>
            <a:ext cx="3578150" cy="2079608"/>
          </a:xfrm>
          <a:prstGeom prst="rect">
            <a:avLst/>
          </a:prstGeom>
        </p:spPr>
      </p:pic>
      <p:pic>
        <p:nvPicPr>
          <p:cNvPr id="32" name="Picture 31" descr="A screenshot of a computer&#10;&#10;Description automatically generated">
            <a:extLst>
              <a:ext uri="{FF2B5EF4-FFF2-40B4-BE49-F238E27FC236}">
                <a16:creationId xmlns:a16="http://schemas.microsoft.com/office/drawing/2014/main" id="{C8AFE919-A71A-BAF1-C987-CDBFFB07637F}"/>
              </a:ext>
            </a:extLst>
          </p:cNvPr>
          <p:cNvPicPr>
            <a:picLocks noChangeAspect="1"/>
          </p:cNvPicPr>
          <p:nvPr/>
        </p:nvPicPr>
        <p:blipFill rotWithShape="1">
          <a:blip r:embed="rId12">
            <a:extLst>
              <a:ext uri="{28A0092B-C50C-407E-A947-70E740481C1C}">
                <a14:useLocalDpi xmlns:a14="http://schemas.microsoft.com/office/drawing/2010/main" val="0"/>
              </a:ext>
            </a:extLst>
          </a:blip>
          <a:srcRect l="38554" t="13390" r="38553" b="7277"/>
          <a:stretch/>
        </p:blipFill>
        <p:spPr>
          <a:xfrm>
            <a:off x="6917483" y="4422371"/>
            <a:ext cx="1148159" cy="2238081"/>
          </a:xfrm>
          <a:prstGeom prst="rect">
            <a:avLst/>
          </a:prstGeom>
        </p:spPr>
      </p:pic>
      <p:sp>
        <p:nvSpPr>
          <p:cNvPr id="33" name="TextBox 32">
            <a:extLst>
              <a:ext uri="{FF2B5EF4-FFF2-40B4-BE49-F238E27FC236}">
                <a16:creationId xmlns:a16="http://schemas.microsoft.com/office/drawing/2014/main" id="{3354655F-8149-D62A-5CFD-61D1DED8CEA7}"/>
              </a:ext>
            </a:extLst>
          </p:cNvPr>
          <p:cNvSpPr txBox="1"/>
          <p:nvPr/>
        </p:nvSpPr>
        <p:spPr>
          <a:xfrm>
            <a:off x="6917483" y="4046779"/>
            <a:ext cx="1663789" cy="369332"/>
          </a:xfrm>
          <a:prstGeom prst="rect">
            <a:avLst/>
          </a:prstGeom>
          <a:noFill/>
        </p:spPr>
        <p:txBody>
          <a:bodyPr wrap="none" rtlCol="0">
            <a:spAutoFit/>
          </a:bodyPr>
          <a:lstStyle/>
          <a:p>
            <a:r>
              <a:rPr lang="en-US" dirty="0">
                <a:latin typeface="Coolvetica Rg" panose="020B0603030602020004" pitchFamily="34" charset="0"/>
              </a:rPr>
              <a:t>reset password</a:t>
            </a:r>
          </a:p>
        </p:txBody>
      </p:sp>
      <p:pic>
        <p:nvPicPr>
          <p:cNvPr id="34" name="Picture 33" descr="A screenshot of a computer&#10;&#10;Description automatically generated">
            <a:extLst>
              <a:ext uri="{FF2B5EF4-FFF2-40B4-BE49-F238E27FC236}">
                <a16:creationId xmlns:a16="http://schemas.microsoft.com/office/drawing/2014/main" id="{C5967E41-8BFB-397E-E073-9714BDE60063}"/>
              </a:ext>
            </a:extLst>
          </p:cNvPr>
          <p:cNvPicPr>
            <a:picLocks noChangeAspect="1"/>
          </p:cNvPicPr>
          <p:nvPr/>
        </p:nvPicPr>
        <p:blipFill rotWithShape="1">
          <a:blip r:embed="rId13">
            <a:extLst>
              <a:ext uri="{28A0092B-C50C-407E-A947-70E740481C1C}">
                <a14:useLocalDpi xmlns:a14="http://schemas.microsoft.com/office/drawing/2010/main" val="0"/>
              </a:ext>
            </a:extLst>
          </a:blip>
          <a:srcRect l="38268" t="12823" r="38463" b="8544"/>
          <a:stretch/>
        </p:blipFill>
        <p:spPr>
          <a:xfrm>
            <a:off x="4132063" y="7783152"/>
            <a:ext cx="1177426" cy="2238082"/>
          </a:xfrm>
          <a:prstGeom prst="rect">
            <a:avLst/>
          </a:prstGeom>
        </p:spPr>
      </p:pic>
      <p:pic>
        <p:nvPicPr>
          <p:cNvPr id="35" name="Picture 34" descr="A computer screen with a screen showing a screen&#10;&#10;Description automatically generated with medium confidence">
            <a:extLst>
              <a:ext uri="{FF2B5EF4-FFF2-40B4-BE49-F238E27FC236}">
                <a16:creationId xmlns:a16="http://schemas.microsoft.com/office/drawing/2014/main" id="{4C40AB80-6F00-3353-27BD-5CD656978998}"/>
              </a:ext>
            </a:extLst>
          </p:cNvPr>
          <p:cNvPicPr>
            <a:picLocks noChangeAspect="1"/>
          </p:cNvPicPr>
          <p:nvPr/>
        </p:nvPicPr>
        <p:blipFill rotWithShape="1">
          <a:blip r:embed="rId14">
            <a:extLst>
              <a:ext uri="{28A0092B-C50C-407E-A947-70E740481C1C}">
                <a14:useLocalDpi xmlns:a14="http://schemas.microsoft.com/office/drawing/2010/main" val="0"/>
              </a:ext>
            </a:extLst>
          </a:blip>
          <a:srcRect l="13462" t="12096" r="12936" b="9273"/>
          <a:stretch/>
        </p:blipFill>
        <p:spPr>
          <a:xfrm>
            <a:off x="152493" y="7727780"/>
            <a:ext cx="3816404" cy="2293454"/>
          </a:xfrm>
          <a:prstGeom prst="rect">
            <a:avLst/>
          </a:prstGeom>
        </p:spPr>
      </p:pic>
      <p:sp>
        <p:nvSpPr>
          <p:cNvPr id="36" name="TextBox 35">
            <a:extLst>
              <a:ext uri="{FF2B5EF4-FFF2-40B4-BE49-F238E27FC236}">
                <a16:creationId xmlns:a16="http://schemas.microsoft.com/office/drawing/2014/main" id="{E94AC682-5446-F1A7-2A4E-6D6F7D12FF32}"/>
              </a:ext>
            </a:extLst>
          </p:cNvPr>
          <p:cNvSpPr txBox="1"/>
          <p:nvPr/>
        </p:nvSpPr>
        <p:spPr>
          <a:xfrm>
            <a:off x="547448" y="7493320"/>
            <a:ext cx="892680" cy="369332"/>
          </a:xfrm>
          <a:prstGeom prst="rect">
            <a:avLst/>
          </a:prstGeom>
          <a:noFill/>
        </p:spPr>
        <p:txBody>
          <a:bodyPr wrap="none" rtlCol="0">
            <a:spAutoFit/>
          </a:bodyPr>
          <a:lstStyle/>
          <a:p>
            <a:r>
              <a:rPr lang="en-US" dirty="0">
                <a:latin typeface="Coolvetica Rg" panose="020B0603030602020004" pitchFamily="34" charset="0"/>
              </a:rPr>
              <a:t>Explore</a:t>
            </a:r>
          </a:p>
        </p:txBody>
      </p:sp>
      <p:pic>
        <p:nvPicPr>
          <p:cNvPr id="37" name="Picture 36" descr="A screenshot of a computer&#10;&#10;Description automatically generated">
            <a:extLst>
              <a:ext uri="{FF2B5EF4-FFF2-40B4-BE49-F238E27FC236}">
                <a16:creationId xmlns:a16="http://schemas.microsoft.com/office/drawing/2014/main" id="{3A3DFD14-1193-62A1-3197-7DE474D3E0C5}"/>
              </a:ext>
            </a:extLst>
          </p:cNvPr>
          <p:cNvPicPr>
            <a:picLocks noChangeAspect="1"/>
          </p:cNvPicPr>
          <p:nvPr/>
        </p:nvPicPr>
        <p:blipFill rotWithShape="1">
          <a:blip r:embed="rId15">
            <a:extLst>
              <a:ext uri="{28A0092B-C50C-407E-A947-70E740481C1C}">
                <a14:useLocalDpi xmlns:a14="http://schemas.microsoft.com/office/drawing/2010/main" val="0"/>
              </a:ext>
            </a:extLst>
          </a:blip>
          <a:srcRect l="38243" t="13139" r="37851" b="6826"/>
          <a:stretch/>
        </p:blipFill>
        <p:spPr>
          <a:xfrm>
            <a:off x="6792368" y="7719641"/>
            <a:ext cx="1217852" cy="2293454"/>
          </a:xfrm>
          <a:prstGeom prst="rect">
            <a:avLst/>
          </a:prstGeom>
        </p:spPr>
      </p:pic>
      <p:pic>
        <p:nvPicPr>
          <p:cNvPr id="38" name="Picture 37" descr="A computer screen with a map&#10;&#10;Description automatically generated">
            <a:extLst>
              <a:ext uri="{FF2B5EF4-FFF2-40B4-BE49-F238E27FC236}">
                <a16:creationId xmlns:a16="http://schemas.microsoft.com/office/drawing/2014/main" id="{53E1473C-A545-B059-51B4-C56057547E18}"/>
              </a:ext>
            </a:extLst>
          </p:cNvPr>
          <p:cNvPicPr>
            <a:picLocks noChangeAspect="1"/>
          </p:cNvPicPr>
          <p:nvPr/>
        </p:nvPicPr>
        <p:blipFill rotWithShape="1">
          <a:blip r:embed="rId16">
            <a:extLst>
              <a:ext uri="{28A0092B-C50C-407E-A947-70E740481C1C}">
                <a14:useLocalDpi xmlns:a14="http://schemas.microsoft.com/office/drawing/2010/main" val="0"/>
              </a:ext>
            </a:extLst>
          </a:blip>
          <a:srcRect l="13535" t="13139" r="11945" b="9220"/>
          <a:stretch/>
        </p:blipFill>
        <p:spPr>
          <a:xfrm>
            <a:off x="8062312" y="7645724"/>
            <a:ext cx="4039420" cy="2367371"/>
          </a:xfrm>
          <a:prstGeom prst="rect">
            <a:avLst/>
          </a:prstGeom>
        </p:spPr>
      </p:pic>
      <p:sp>
        <p:nvSpPr>
          <p:cNvPr id="39" name="TextBox 38">
            <a:extLst>
              <a:ext uri="{FF2B5EF4-FFF2-40B4-BE49-F238E27FC236}">
                <a16:creationId xmlns:a16="http://schemas.microsoft.com/office/drawing/2014/main" id="{C7FC335E-9CCB-70C8-F354-047AC7AB0C7E}"/>
              </a:ext>
            </a:extLst>
          </p:cNvPr>
          <p:cNvSpPr txBox="1"/>
          <p:nvPr/>
        </p:nvSpPr>
        <p:spPr>
          <a:xfrm>
            <a:off x="6866253" y="7388522"/>
            <a:ext cx="827471" cy="369332"/>
          </a:xfrm>
          <a:prstGeom prst="rect">
            <a:avLst/>
          </a:prstGeom>
          <a:noFill/>
        </p:spPr>
        <p:txBody>
          <a:bodyPr wrap="none" rtlCol="0">
            <a:spAutoFit/>
          </a:bodyPr>
          <a:lstStyle/>
          <a:p>
            <a:r>
              <a:rPr lang="en-US" dirty="0">
                <a:latin typeface="Coolvetica Rg" panose="020B0603030602020004" pitchFamily="34" charset="0"/>
              </a:rPr>
              <a:t>People</a:t>
            </a:r>
          </a:p>
        </p:txBody>
      </p:sp>
      <p:pic>
        <p:nvPicPr>
          <p:cNvPr id="40" name="Picture 39" descr="A screen shot of a phone&#10;&#10;Description automatically generated">
            <a:extLst>
              <a:ext uri="{FF2B5EF4-FFF2-40B4-BE49-F238E27FC236}">
                <a16:creationId xmlns:a16="http://schemas.microsoft.com/office/drawing/2014/main" id="{966FADCA-B394-04C5-2E2E-D5B22F6541D5}"/>
              </a:ext>
            </a:extLst>
          </p:cNvPr>
          <p:cNvPicPr>
            <a:picLocks noChangeAspect="1"/>
          </p:cNvPicPr>
          <p:nvPr/>
        </p:nvPicPr>
        <p:blipFill rotWithShape="1">
          <a:blip r:embed="rId17">
            <a:extLst>
              <a:ext uri="{28A0092B-C50C-407E-A947-70E740481C1C}">
                <a14:useLocalDpi xmlns:a14="http://schemas.microsoft.com/office/drawing/2010/main" val="0"/>
              </a:ext>
            </a:extLst>
          </a:blip>
          <a:srcRect l="38795" t="13314" r="38671" b="7024"/>
          <a:stretch/>
        </p:blipFill>
        <p:spPr>
          <a:xfrm>
            <a:off x="4163463" y="10689551"/>
            <a:ext cx="1146026" cy="2278911"/>
          </a:xfrm>
          <a:prstGeom prst="rect">
            <a:avLst/>
          </a:prstGeom>
        </p:spPr>
      </p:pic>
      <p:pic>
        <p:nvPicPr>
          <p:cNvPr id="41" name="Picture 40" descr="A computer screen shot of a map&#10;&#10;Description automatically generated">
            <a:extLst>
              <a:ext uri="{FF2B5EF4-FFF2-40B4-BE49-F238E27FC236}">
                <a16:creationId xmlns:a16="http://schemas.microsoft.com/office/drawing/2014/main" id="{A92088A3-552D-8B0C-2B27-2201988424EC}"/>
              </a:ext>
            </a:extLst>
          </p:cNvPr>
          <p:cNvPicPr>
            <a:picLocks noChangeAspect="1"/>
          </p:cNvPicPr>
          <p:nvPr/>
        </p:nvPicPr>
        <p:blipFill rotWithShape="1">
          <a:blip r:embed="rId18">
            <a:extLst>
              <a:ext uri="{28A0092B-C50C-407E-A947-70E740481C1C}">
                <a14:useLocalDpi xmlns:a14="http://schemas.microsoft.com/office/drawing/2010/main" val="0"/>
              </a:ext>
            </a:extLst>
          </a:blip>
          <a:srcRect l="13766" t="14912" r="13133" b="10150"/>
          <a:stretch/>
        </p:blipFill>
        <p:spPr>
          <a:xfrm>
            <a:off x="208194" y="10726589"/>
            <a:ext cx="3805751" cy="2194485"/>
          </a:xfrm>
          <a:prstGeom prst="rect">
            <a:avLst/>
          </a:prstGeom>
        </p:spPr>
      </p:pic>
      <p:sp>
        <p:nvSpPr>
          <p:cNvPr id="42" name="TextBox 41">
            <a:extLst>
              <a:ext uri="{FF2B5EF4-FFF2-40B4-BE49-F238E27FC236}">
                <a16:creationId xmlns:a16="http://schemas.microsoft.com/office/drawing/2014/main" id="{66351562-414B-7E97-7E6C-4C9C97F13D10}"/>
              </a:ext>
            </a:extLst>
          </p:cNvPr>
          <p:cNvSpPr txBox="1"/>
          <p:nvPr/>
        </p:nvSpPr>
        <p:spPr>
          <a:xfrm>
            <a:off x="471268" y="10314834"/>
            <a:ext cx="764440" cy="369332"/>
          </a:xfrm>
          <a:prstGeom prst="rect">
            <a:avLst/>
          </a:prstGeom>
          <a:noFill/>
        </p:spPr>
        <p:txBody>
          <a:bodyPr wrap="none" rtlCol="0">
            <a:spAutoFit/>
          </a:bodyPr>
          <a:lstStyle/>
          <a:p>
            <a:r>
              <a:rPr lang="en-US" dirty="0">
                <a:latin typeface="Coolvetica Rg" panose="020B0603030602020004" pitchFamily="34" charset="0"/>
              </a:rPr>
              <a:t>Group</a:t>
            </a:r>
          </a:p>
        </p:txBody>
      </p:sp>
      <p:pic>
        <p:nvPicPr>
          <p:cNvPr id="43" name="Picture 42" descr="A computer screen with a map and icons&#10;&#10;Description automatically generated">
            <a:extLst>
              <a:ext uri="{FF2B5EF4-FFF2-40B4-BE49-F238E27FC236}">
                <a16:creationId xmlns:a16="http://schemas.microsoft.com/office/drawing/2014/main" id="{05540D96-9D32-A8A8-D5C6-075AD06E05D1}"/>
              </a:ext>
            </a:extLst>
          </p:cNvPr>
          <p:cNvPicPr>
            <a:picLocks noChangeAspect="1"/>
          </p:cNvPicPr>
          <p:nvPr/>
        </p:nvPicPr>
        <p:blipFill rotWithShape="1">
          <a:blip r:embed="rId19">
            <a:extLst>
              <a:ext uri="{28A0092B-C50C-407E-A947-70E740481C1C}">
                <a14:useLocalDpi xmlns:a14="http://schemas.microsoft.com/office/drawing/2010/main" val="0"/>
              </a:ext>
            </a:extLst>
          </a:blip>
          <a:srcRect l="14065" t="14076" r="13926" b="10079"/>
          <a:stretch/>
        </p:blipFill>
        <p:spPr>
          <a:xfrm>
            <a:off x="8059831" y="10684166"/>
            <a:ext cx="3704012" cy="2194484"/>
          </a:xfrm>
          <a:prstGeom prst="rect">
            <a:avLst/>
          </a:prstGeom>
        </p:spPr>
      </p:pic>
      <p:pic>
        <p:nvPicPr>
          <p:cNvPr id="44" name="Picture 43" descr="A screen shot of a phone&#10;&#10;Description automatically generated">
            <a:extLst>
              <a:ext uri="{FF2B5EF4-FFF2-40B4-BE49-F238E27FC236}">
                <a16:creationId xmlns:a16="http://schemas.microsoft.com/office/drawing/2014/main" id="{C37DBD06-7359-7733-D136-2EA79851C2AA}"/>
              </a:ext>
            </a:extLst>
          </p:cNvPr>
          <p:cNvPicPr>
            <a:picLocks noChangeAspect="1"/>
          </p:cNvPicPr>
          <p:nvPr/>
        </p:nvPicPr>
        <p:blipFill rotWithShape="1">
          <a:blip r:embed="rId20">
            <a:extLst>
              <a:ext uri="{28A0092B-C50C-407E-A947-70E740481C1C}">
                <a14:useLocalDpi xmlns:a14="http://schemas.microsoft.com/office/drawing/2010/main" val="0"/>
              </a:ext>
            </a:extLst>
          </a:blip>
          <a:srcRect l="38528" t="13582" r="38592" b="7938"/>
          <a:stretch/>
        </p:blipFill>
        <p:spPr>
          <a:xfrm>
            <a:off x="6832616" y="10730466"/>
            <a:ext cx="1137356" cy="2194484"/>
          </a:xfrm>
          <a:prstGeom prst="rect">
            <a:avLst/>
          </a:prstGeom>
        </p:spPr>
      </p:pic>
      <p:sp>
        <p:nvSpPr>
          <p:cNvPr id="45" name="TextBox 44">
            <a:extLst>
              <a:ext uri="{FF2B5EF4-FFF2-40B4-BE49-F238E27FC236}">
                <a16:creationId xmlns:a16="http://schemas.microsoft.com/office/drawing/2014/main" id="{34CAC77C-86BD-6A67-0EF6-8D7CC9E1BB50}"/>
              </a:ext>
            </a:extLst>
          </p:cNvPr>
          <p:cNvSpPr txBox="1"/>
          <p:nvPr/>
        </p:nvSpPr>
        <p:spPr>
          <a:xfrm>
            <a:off x="6874682" y="10335193"/>
            <a:ext cx="539763" cy="369332"/>
          </a:xfrm>
          <a:prstGeom prst="rect">
            <a:avLst/>
          </a:prstGeom>
          <a:noFill/>
        </p:spPr>
        <p:txBody>
          <a:bodyPr wrap="none" rtlCol="0">
            <a:spAutoFit/>
          </a:bodyPr>
          <a:lstStyle/>
          <a:p>
            <a:r>
              <a:rPr lang="en-US" dirty="0">
                <a:latin typeface="Coolvetica Rg" panose="020B0603030602020004" pitchFamily="34" charset="0"/>
              </a:rPr>
              <a:t>Trip</a:t>
            </a:r>
          </a:p>
        </p:txBody>
      </p:sp>
      <p:pic>
        <p:nvPicPr>
          <p:cNvPr id="46" name="Picture 45" descr="A blue and green logo&#10;&#10;Description automatically generated">
            <a:extLst>
              <a:ext uri="{FF2B5EF4-FFF2-40B4-BE49-F238E27FC236}">
                <a16:creationId xmlns:a16="http://schemas.microsoft.com/office/drawing/2014/main" id="{25FF8876-555A-9DDC-D3AC-7A6BF685941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23007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95B87-F248-FC95-E332-62E6BE4DC421}"/>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D718C668-EC89-2D44-F0A0-2828CBE258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528F2C32-DFB6-B5B4-586A-BBF27E61A494}"/>
              </a:ext>
            </a:extLst>
          </p:cNvPr>
          <p:cNvSpPr txBox="1"/>
          <p:nvPr/>
        </p:nvSpPr>
        <p:spPr>
          <a:xfrm>
            <a:off x="5229224" y="377073"/>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grpSp>
        <p:nvGrpSpPr>
          <p:cNvPr id="12" name="Group 11">
            <a:extLst>
              <a:ext uri="{FF2B5EF4-FFF2-40B4-BE49-F238E27FC236}">
                <a16:creationId xmlns:a16="http://schemas.microsoft.com/office/drawing/2014/main" id="{FFEBE0CA-AD62-05D6-89E8-18D04EBCBC58}"/>
              </a:ext>
            </a:extLst>
          </p:cNvPr>
          <p:cNvGrpSpPr/>
          <p:nvPr/>
        </p:nvGrpSpPr>
        <p:grpSpPr>
          <a:xfrm>
            <a:off x="298462" y="-5661598"/>
            <a:ext cx="5151532" cy="2298447"/>
            <a:chOff x="212948" y="1653602"/>
            <a:chExt cx="6258658" cy="2792411"/>
          </a:xfrm>
        </p:grpSpPr>
        <p:pic>
          <p:nvPicPr>
            <p:cNvPr id="5" name="Picture 4" descr="A computer screen shot of a computer screen&#10;&#10;Description automatically generated">
              <a:extLst>
                <a:ext uri="{FF2B5EF4-FFF2-40B4-BE49-F238E27FC236}">
                  <a16:creationId xmlns:a16="http://schemas.microsoft.com/office/drawing/2014/main" id="{20A553C4-E0A7-9739-1597-86DDD0566A17}"/>
                </a:ext>
              </a:extLst>
            </p:cNvPr>
            <p:cNvPicPr>
              <a:picLocks noChangeAspect="1"/>
            </p:cNvPicPr>
            <p:nvPr/>
          </p:nvPicPr>
          <p:blipFill rotWithShape="1">
            <a:blip r:embed="rId3">
              <a:extLst>
                <a:ext uri="{28A0092B-C50C-407E-A947-70E740481C1C}">
                  <a14:useLocalDpi xmlns:a14="http://schemas.microsoft.com/office/drawing/2010/main" val="0"/>
                </a:ext>
              </a:extLst>
            </a:blip>
            <a:srcRect l="13608" t="13691" r="13767" b="10684"/>
            <a:stretch/>
          </p:blipFill>
          <p:spPr>
            <a:xfrm>
              <a:off x="212948" y="1653602"/>
              <a:ext cx="4568923" cy="267615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18E5D6B0-279A-08F8-CA21-0CB72F849C75}"/>
                </a:ext>
              </a:extLst>
            </p:cNvPr>
            <p:cNvPicPr>
              <a:picLocks noChangeAspect="1"/>
            </p:cNvPicPr>
            <p:nvPr/>
          </p:nvPicPr>
          <p:blipFill rotWithShape="1">
            <a:blip r:embed="rId4">
              <a:extLst>
                <a:ext uri="{28A0092B-C50C-407E-A947-70E740481C1C}">
                  <a14:useLocalDpi xmlns:a14="http://schemas.microsoft.com/office/drawing/2010/main" val="0"/>
                </a:ext>
              </a:extLst>
            </a:blip>
            <a:srcRect l="37927" t="12513" r="38104" b="7710"/>
            <a:stretch/>
          </p:blipFill>
          <p:spPr>
            <a:xfrm>
              <a:off x="4980103" y="1653602"/>
              <a:ext cx="1491503" cy="2792411"/>
            </a:xfrm>
            <a:prstGeom prst="rect">
              <a:avLst/>
            </a:prstGeom>
          </p:spPr>
        </p:pic>
      </p:grpSp>
      <p:grpSp>
        <p:nvGrpSpPr>
          <p:cNvPr id="20" name="Group 19">
            <a:extLst>
              <a:ext uri="{FF2B5EF4-FFF2-40B4-BE49-F238E27FC236}">
                <a16:creationId xmlns:a16="http://schemas.microsoft.com/office/drawing/2014/main" id="{844B595E-3A2D-573D-250C-BB6E70A7353F}"/>
              </a:ext>
            </a:extLst>
          </p:cNvPr>
          <p:cNvGrpSpPr/>
          <p:nvPr/>
        </p:nvGrpSpPr>
        <p:grpSpPr>
          <a:xfrm>
            <a:off x="6917483" y="-5709443"/>
            <a:ext cx="4943653" cy="2298447"/>
            <a:chOff x="7069382" y="1605757"/>
            <a:chExt cx="4943653" cy="2298447"/>
          </a:xfrm>
        </p:grpSpPr>
        <p:pic>
          <p:nvPicPr>
            <p:cNvPr id="15" name="Picture 14" descr="A computer screen with a screenshot of a computer&#10;&#10;Description automatically generated">
              <a:extLst>
                <a:ext uri="{FF2B5EF4-FFF2-40B4-BE49-F238E27FC236}">
                  <a16:creationId xmlns:a16="http://schemas.microsoft.com/office/drawing/2014/main" id="{70F2AEB7-9C50-0569-35B1-C0026F0E6155}"/>
                </a:ext>
              </a:extLst>
            </p:cNvPr>
            <p:cNvPicPr>
              <a:picLocks noChangeAspect="1"/>
            </p:cNvPicPr>
            <p:nvPr/>
          </p:nvPicPr>
          <p:blipFill rotWithShape="1">
            <a:blip r:embed="rId5">
              <a:extLst>
                <a:ext uri="{28A0092B-C50C-407E-A947-70E740481C1C}">
                  <a14:useLocalDpi xmlns:a14="http://schemas.microsoft.com/office/drawing/2010/main" val="0"/>
                </a:ext>
              </a:extLst>
            </a:blip>
            <a:srcRect l="13750" t="13651" r="13625" b="10000"/>
            <a:stretch/>
          </p:blipFill>
          <p:spPr>
            <a:xfrm>
              <a:off x="8460211" y="1653602"/>
              <a:ext cx="3552824" cy="2100915"/>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5C7A7614-59D7-9DCD-2A00-E924B00B77B4}"/>
                </a:ext>
              </a:extLst>
            </p:cNvPr>
            <p:cNvPicPr>
              <a:picLocks noChangeAspect="1"/>
            </p:cNvPicPr>
            <p:nvPr/>
          </p:nvPicPr>
          <p:blipFill rotWithShape="1">
            <a:blip r:embed="rId6">
              <a:extLst>
                <a:ext uri="{28A0092B-C50C-407E-A947-70E740481C1C}">
                  <a14:useLocalDpi xmlns:a14="http://schemas.microsoft.com/office/drawing/2010/main" val="0"/>
                </a:ext>
              </a:extLst>
            </a:blip>
            <a:srcRect l="38720" t="12082" r="38860" b="8131"/>
            <a:stretch/>
          </p:blipFill>
          <p:spPr>
            <a:xfrm>
              <a:off x="7069382" y="1605757"/>
              <a:ext cx="1148159" cy="2298447"/>
            </a:xfrm>
            <a:prstGeom prst="rect">
              <a:avLst/>
            </a:prstGeom>
          </p:spPr>
        </p:pic>
      </p:grpSp>
      <p:pic>
        <p:nvPicPr>
          <p:cNvPr id="22" name="Picture 21" descr="A screenshot of a computer&#10;&#10;Description automatically generated">
            <a:extLst>
              <a:ext uri="{FF2B5EF4-FFF2-40B4-BE49-F238E27FC236}">
                <a16:creationId xmlns:a16="http://schemas.microsoft.com/office/drawing/2014/main" id="{7BBDFF4B-82E4-CAB7-D08F-97316EB83602}"/>
              </a:ext>
            </a:extLst>
          </p:cNvPr>
          <p:cNvPicPr>
            <a:picLocks noChangeAspect="1"/>
          </p:cNvPicPr>
          <p:nvPr/>
        </p:nvPicPr>
        <p:blipFill rotWithShape="1">
          <a:blip r:embed="rId7">
            <a:extLst>
              <a:ext uri="{28A0092B-C50C-407E-A947-70E740481C1C}">
                <a14:useLocalDpi xmlns:a14="http://schemas.microsoft.com/office/drawing/2010/main" val="0"/>
              </a:ext>
            </a:extLst>
          </a:blip>
          <a:srcRect l="38262" t="13881" r="37769" b="6999"/>
          <a:stretch/>
        </p:blipFill>
        <p:spPr>
          <a:xfrm>
            <a:off x="4256839" y="-3024429"/>
            <a:ext cx="1261754" cy="2342808"/>
          </a:xfrm>
          <a:prstGeom prst="rect">
            <a:avLst/>
          </a:prstGeom>
        </p:spPr>
      </p:pic>
      <p:pic>
        <p:nvPicPr>
          <p:cNvPr id="24" name="Picture 23" descr="A computer screen with a picture of a pagoda&#10;&#10;Description automatically generated">
            <a:extLst>
              <a:ext uri="{FF2B5EF4-FFF2-40B4-BE49-F238E27FC236}">
                <a16:creationId xmlns:a16="http://schemas.microsoft.com/office/drawing/2014/main" id="{09AC1809-078E-852A-C813-966149B1F925}"/>
              </a:ext>
            </a:extLst>
          </p:cNvPr>
          <p:cNvPicPr>
            <a:picLocks noChangeAspect="1"/>
          </p:cNvPicPr>
          <p:nvPr/>
        </p:nvPicPr>
        <p:blipFill rotWithShape="1">
          <a:blip r:embed="rId8">
            <a:extLst>
              <a:ext uri="{28A0092B-C50C-407E-A947-70E740481C1C}">
                <a14:useLocalDpi xmlns:a14="http://schemas.microsoft.com/office/drawing/2010/main" val="0"/>
              </a:ext>
            </a:extLst>
          </a:blip>
          <a:srcRect l="13198" t="14142" r="12920" b="9858"/>
          <a:stretch/>
        </p:blipFill>
        <p:spPr>
          <a:xfrm>
            <a:off x="298462" y="-3024429"/>
            <a:ext cx="3958377" cy="2290418"/>
          </a:xfrm>
          <a:prstGeom prst="rect">
            <a:avLst/>
          </a:prstGeom>
        </p:spPr>
      </p:pic>
      <p:sp>
        <p:nvSpPr>
          <p:cNvPr id="25" name="TextBox 24">
            <a:extLst>
              <a:ext uri="{FF2B5EF4-FFF2-40B4-BE49-F238E27FC236}">
                <a16:creationId xmlns:a16="http://schemas.microsoft.com/office/drawing/2014/main" id="{D59AA88B-16C7-E56F-B630-4B136A9382BC}"/>
              </a:ext>
            </a:extLst>
          </p:cNvPr>
          <p:cNvSpPr txBox="1"/>
          <p:nvPr/>
        </p:nvSpPr>
        <p:spPr>
          <a:xfrm>
            <a:off x="637716" y="-6063469"/>
            <a:ext cx="930832" cy="369332"/>
          </a:xfrm>
          <a:prstGeom prst="rect">
            <a:avLst/>
          </a:prstGeom>
          <a:noFill/>
        </p:spPr>
        <p:txBody>
          <a:bodyPr wrap="none" rtlCol="0">
            <a:spAutoFit/>
          </a:bodyPr>
          <a:lstStyle/>
          <a:p>
            <a:r>
              <a:rPr lang="en-US" dirty="0">
                <a:latin typeface="Coolvetica Rg" panose="020B0603030602020004" pitchFamily="34" charset="0"/>
              </a:rPr>
              <a:t>register</a:t>
            </a:r>
          </a:p>
        </p:txBody>
      </p:sp>
      <p:sp>
        <p:nvSpPr>
          <p:cNvPr id="26" name="TextBox 25">
            <a:extLst>
              <a:ext uri="{FF2B5EF4-FFF2-40B4-BE49-F238E27FC236}">
                <a16:creationId xmlns:a16="http://schemas.microsoft.com/office/drawing/2014/main" id="{5196D613-EED1-3C29-1054-434856B6E286}"/>
              </a:ext>
            </a:extLst>
          </p:cNvPr>
          <p:cNvSpPr txBox="1"/>
          <p:nvPr/>
        </p:nvSpPr>
        <p:spPr>
          <a:xfrm>
            <a:off x="6962775" y="-6177773"/>
            <a:ext cx="635110" cy="369332"/>
          </a:xfrm>
          <a:prstGeom prst="rect">
            <a:avLst/>
          </a:prstGeom>
          <a:noFill/>
        </p:spPr>
        <p:txBody>
          <a:bodyPr wrap="none" rtlCol="0">
            <a:spAutoFit/>
          </a:bodyPr>
          <a:lstStyle/>
          <a:p>
            <a:r>
              <a:rPr lang="en-US" dirty="0">
                <a:latin typeface="Coolvetica Rg" panose="020B0603030602020004" pitchFamily="34" charset="0"/>
              </a:rPr>
              <a:t>login</a:t>
            </a:r>
          </a:p>
        </p:txBody>
      </p:sp>
      <p:sp>
        <p:nvSpPr>
          <p:cNvPr id="27" name="TextBox 26">
            <a:extLst>
              <a:ext uri="{FF2B5EF4-FFF2-40B4-BE49-F238E27FC236}">
                <a16:creationId xmlns:a16="http://schemas.microsoft.com/office/drawing/2014/main" id="{8F1C31E6-DFFD-B6F2-151B-9149D77BCEA3}"/>
              </a:ext>
            </a:extLst>
          </p:cNvPr>
          <p:cNvSpPr txBox="1"/>
          <p:nvPr/>
        </p:nvSpPr>
        <p:spPr>
          <a:xfrm>
            <a:off x="650246" y="-3378456"/>
            <a:ext cx="715260" cy="369332"/>
          </a:xfrm>
          <a:prstGeom prst="rect">
            <a:avLst/>
          </a:prstGeom>
          <a:noFill/>
        </p:spPr>
        <p:txBody>
          <a:bodyPr wrap="none" rtlCol="0">
            <a:spAutoFit/>
          </a:bodyPr>
          <a:lstStyle/>
          <a:p>
            <a:r>
              <a:rPr lang="en-US" dirty="0">
                <a:latin typeface="Coolvetica Rg" panose="020B0603030602020004" pitchFamily="34" charset="0"/>
              </a:rPr>
              <a:t>home</a:t>
            </a:r>
          </a:p>
        </p:txBody>
      </p:sp>
      <p:pic>
        <p:nvPicPr>
          <p:cNvPr id="29" name="Picture 28" descr="A computer screen shot of a computer&#10;&#10;Description automatically generated">
            <a:extLst>
              <a:ext uri="{FF2B5EF4-FFF2-40B4-BE49-F238E27FC236}">
                <a16:creationId xmlns:a16="http://schemas.microsoft.com/office/drawing/2014/main" id="{A74F5551-4F4B-7F6B-84A6-450B6A6A9009}"/>
              </a:ext>
            </a:extLst>
          </p:cNvPr>
          <p:cNvPicPr>
            <a:picLocks noChangeAspect="1"/>
          </p:cNvPicPr>
          <p:nvPr/>
        </p:nvPicPr>
        <p:blipFill rotWithShape="1">
          <a:blip r:embed="rId9">
            <a:extLst>
              <a:ext uri="{28A0092B-C50C-407E-A947-70E740481C1C}">
                <a14:useLocalDpi xmlns:a14="http://schemas.microsoft.com/office/drawing/2010/main" val="0"/>
              </a:ext>
            </a:extLst>
          </a:blip>
          <a:srcRect l="13914" t="15116" r="13625" b="10015"/>
          <a:stretch/>
        </p:blipFill>
        <p:spPr>
          <a:xfrm>
            <a:off x="8409926" y="-2892829"/>
            <a:ext cx="3578150" cy="2079608"/>
          </a:xfrm>
          <a:prstGeom prst="rect">
            <a:avLst/>
          </a:prstGeom>
        </p:spPr>
      </p:pic>
      <p:pic>
        <p:nvPicPr>
          <p:cNvPr id="32" name="Picture 31" descr="A screenshot of a computer&#10;&#10;Description automatically generated">
            <a:extLst>
              <a:ext uri="{FF2B5EF4-FFF2-40B4-BE49-F238E27FC236}">
                <a16:creationId xmlns:a16="http://schemas.microsoft.com/office/drawing/2014/main" id="{0993F6D9-54BE-AE35-5754-73EB3DD9748A}"/>
              </a:ext>
            </a:extLst>
          </p:cNvPr>
          <p:cNvPicPr>
            <a:picLocks noChangeAspect="1"/>
          </p:cNvPicPr>
          <p:nvPr/>
        </p:nvPicPr>
        <p:blipFill rotWithShape="1">
          <a:blip r:embed="rId10">
            <a:extLst>
              <a:ext uri="{28A0092B-C50C-407E-A947-70E740481C1C}">
                <a14:useLocalDpi xmlns:a14="http://schemas.microsoft.com/office/drawing/2010/main" val="0"/>
              </a:ext>
            </a:extLst>
          </a:blip>
          <a:srcRect l="38554" t="13390" r="38553" b="7277"/>
          <a:stretch/>
        </p:blipFill>
        <p:spPr>
          <a:xfrm>
            <a:off x="6917483" y="-2892829"/>
            <a:ext cx="1148159" cy="2238081"/>
          </a:xfrm>
          <a:prstGeom prst="rect">
            <a:avLst/>
          </a:prstGeom>
        </p:spPr>
      </p:pic>
      <p:sp>
        <p:nvSpPr>
          <p:cNvPr id="33" name="TextBox 32">
            <a:extLst>
              <a:ext uri="{FF2B5EF4-FFF2-40B4-BE49-F238E27FC236}">
                <a16:creationId xmlns:a16="http://schemas.microsoft.com/office/drawing/2014/main" id="{458BE418-F3E1-99F9-2E32-C4E588962C2C}"/>
              </a:ext>
            </a:extLst>
          </p:cNvPr>
          <p:cNvSpPr txBox="1"/>
          <p:nvPr/>
        </p:nvSpPr>
        <p:spPr>
          <a:xfrm>
            <a:off x="6917483" y="-3268421"/>
            <a:ext cx="1663789" cy="369332"/>
          </a:xfrm>
          <a:prstGeom prst="rect">
            <a:avLst/>
          </a:prstGeom>
          <a:noFill/>
        </p:spPr>
        <p:txBody>
          <a:bodyPr wrap="none" rtlCol="0">
            <a:spAutoFit/>
          </a:bodyPr>
          <a:lstStyle/>
          <a:p>
            <a:r>
              <a:rPr lang="en-US" dirty="0">
                <a:latin typeface="Coolvetica Rg" panose="020B0603030602020004" pitchFamily="34" charset="0"/>
              </a:rPr>
              <a:t>reset password</a:t>
            </a:r>
          </a:p>
        </p:txBody>
      </p:sp>
      <p:pic>
        <p:nvPicPr>
          <p:cNvPr id="4" name="Picture 3" descr="A screenshot of a computer&#10;&#10;Description automatically generated">
            <a:extLst>
              <a:ext uri="{FF2B5EF4-FFF2-40B4-BE49-F238E27FC236}">
                <a16:creationId xmlns:a16="http://schemas.microsoft.com/office/drawing/2014/main" id="{2FAA776E-7F34-8775-7D3A-CE4C4ABF3B66}"/>
              </a:ext>
            </a:extLst>
          </p:cNvPr>
          <p:cNvPicPr>
            <a:picLocks noChangeAspect="1"/>
          </p:cNvPicPr>
          <p:nvPr/>
        </p:nvPicPr>
        <p:blipFill rotWithShape="1">
          <a:blip r:embed="rId11">
            <a:extLst>
              <a:ext uri="{28A0092B-C50C-407E-A947-70E740481C1C}">
                <a14:useLocalDpi xmlns:a14="http://schemas.microsoft.com/office/drawing/2010/main" val="0"/>
              </a:ext>
            </a:extLst>
          </a:blip>
          <a:srcRect l="38268" t="12823" r="38463" b="8544"/>
          <a:stretch/>
        </p:blipFill>
        <p:spPr>
          <a:xfrm>
            <a:off x="4222331" y="1436346"/>
            <a:ext cx="1177426" cy="2238082"/>
          </a:xfrm>
          <a:prstGeom prst="rect">
            <a:avLst/>
          </a:prstGeom>
        </p:spPr>
      </p:pic>
      <p:pic>
        <p:nvPicPr>
          <p:cNvPr id="14" name="Picture 13" descr="A computer screen with a screen showing a screen&#10;&#10;Description automatically generated with medium confidence">
            <a:extLst>
              <a:ext uri="{FF2B5EF4-FFF2-40B4-BE49-F238E27FC236}">
                <a16:creationId xmlns:a16="http://schemas.microsoft.com/office/drawing/2014/main" id="{716BED2D-083F-DA50-C0F9-24CC7FEA780D}"/>
              </a:ext>
            </a:extLst>
          </p:cNvPr>
          <p:cNvPicPr>
            <a:picLocks noChangeAspect="1"/>
          </p:cNvPicPr>
          <p:nvPr/>
        </p:nvPicPr>
        <p:blipFill rotWithShape="1">
          <a:blip r:embed="rId12">
            <a:extLst>
              <a:ext uri="{28A0092B-C50C-407E-A947-70E740481C1C}">
                <a14:useLocalDpi xmlns:a14="http://schemas.microsoft.com/office/drawing/2010/main" val="0"/>
              </a:ext>
            </a:extLst>
          </a:blip>
          <a:srcRect l="13462" t="12096" r="12936" b="9273"/>
          <a:stretch/>
        </p:blipFill>
        <p:spPr>
          <a:xfrm>
            <a:off x="242761" y="1380974"/>
            <a:ext cx="3816404" cy="2293454"/>
          </a:xfrm>
          <a:prstGeom prst="rect">
            <a:avLst/>
          </a:prstGeom>
        </p:spPr>
      </p:pic>
      <p:sp>
        <p:nvSpPr>
          <p:cNvPr id="18" name="TextBox 17">
            <a:extLst>
              <a:ext uri="{FF2B5EF4-FFF2-40B4-BE49-F238E27FC236}">
                <a16:creationId xmlns:a16="http://schemas.microsoft.com/office/drawing/2014/main" id="{D97D7AFF-F1DB-95B2-4740-2F95213C63C0}"/>
              </a:ext>
            </a:extLst>
          </p:cNvPr>
          <p:cNvSpPr txBox="1"/>
          <p:nvPr/>
        </p:nvSpPr>
        <p:spPr>
          <a:xfrm>
            <a:off x="637716" y="1146514"/>
            <a:ext cx="892680" cy="369332"/>
          </a:xfrm>
          <a:prstGeom prst="rect">
            <a:avLst/>
          </a:prstGeom>
          <a:noFill/>
        </p:spPr>
        <p:txBody>
          <a:bodyPr wrap="none" rtlCol="0">
            <a:spAutoFit/>
          </a:bodyPr>
          <a:lstStyle/>
          <a:p>
            <a:r>
              <a:rPr lang="en-US" dirty="0">
                <a:latin typeface="Coolvetica Rg" panose="020B0603030602020004" pitchFamily="34" charset="0"/>
              </a:rPr>
              <a:t>Explore</a:t>
            </a:r>
          </a:p>
        </p:txBody>
      </p:sp>
      <p:pic>
        <p:nvPicPr>
          <p:cNvPr id="23" name="Picture 22" descr="A screenshot of a computer&#10;&#10;Description automatically generated">
            <a:extLst>
              <a:ext uri="{FF2B5EF4-FFF2-40B4-BE49-F238E27FC236}">
                <a16:creationId xmlns:a16="http://schemas.microsoft.com/office/drawing/2014/main" id="{F07FF87C-1AFE-6C64-FF9D-2FCD3E3D235C}"/>
              </a:ext>
            </a:extLst>
          </p:cNvPr>
          <p:cNvPicPr>
            <a:picLocks noChangeAspect="1"/>
          </p:cNvPicPr>
          <p:nvPr/>
        </p:nvPicPr>
        <p:blipFill rotWithShape="1">
          <a:blip r:embed="rId13">
            <a:extLst>
              <a:ext uri="{28A0092B-C50C-407E-A947-70E740481C1C}">
                <a14:useLocalDpi xmlns:a14="http://schemas.microsoft.com/office/drawing/2010/main" val="0"/>
              </a:ext>
            </a:extLst>
          </a:blip>
          <a:srcRect l="38243" t="13139" r="37851" b="6826"/>
          <a:stretch/>
        </p:blipFill>
        <p:spPr>
          <a:xfrm>
            <a:off x="6882636" y="1372835"/>
            <a:ext cx="1217852" cy="2293454"/>
          </a:xfrm>
          <a:prstGeom prst="rect">
            <a:avLst/>
          </a:prstGeom>
        </p:spPr>
      </p:pic>
      <p:pic>
        <p:nvPicPr>
          <p:cNvPr id="30" name="Picture 29" descr="A computer screen with a map&#10;&#10;Description automatically generated">
            <a:extLst>
              <a:ext uri="{FF2B5EF4-FFF2-40B4-BE49-F238E27FC236}">
                <a16:creationId xmlns:a16="http://schemas.microsoft.com/office/drawing/2014/main" id="{9E24AF39-31C5-0BD5-A92F-45ABFA6B83D5}"/>
              </a:ext>
            </a:extLst>
          </p:cNvPr>
          <p:cNvPicPr>
            <a:picLocks noChangeAspect="1"/>
          </p:cNvPicPr>
          <p:nvPr/>
        </p:nvPicPr>
        <p:blipFill rotWithShape="1">
          <a:blip r:embed="rId14">
            <a:extLst>
              <a:ext uri="{28A0092B-C50C-407E-A947-70E740481C1C}">
                <a14:useLocalDpi xmlns:a14="http://schemas.microsoft.com/office/drawing/2010/main" val="0"/>
              </a:ext>
            </a:extLst>
          </a:blip>
          <a:srcRect l="13535" t="13139" r="11945" b="9220"/>
          <a:stretch/>
        </p:blipFill>
        <p:spPr>
          <a:xfrm>
            <a:off x="8152580" y="1298918"/>
            <a:ext cx="4039420" cy="2367371"/>
          </a:xfrm>
          <a:prstGeom prst="rect">
            <a:avLst/>
          </a:prstGeom>
        </p:spPr>
      </p:pic>
      <p:sp>
        <p:nvSpPr>
          <p:cNvPr id="34" name="TextBox 33">
            <a:extLst>
              <a:ext uri="{FF2B5EF4-FFF2-40B4-BE49-F238E27FC236}">
                <a16:creationId xmlns:a16="http://schemas.microsoft.com/office/drawing/2014/main" id="{EA0C0186-6371-A35D-1112-140D23440434}"/>
              </a:ext>
            </a:extLst>
          </p:cNvPr>
          <p:cNvSpPr txBox="1"/>
          <p:nvPr/>
        </p:nvSpPr>
        <p:spPr>
          <a:xfrm>
            <a:off x="6956521" y="1041716"/>
            <a:ext cx="827471" cy="369332"/>
          </a:xfrm>
          <a:prstGeom prst="rect">
            <a:avLst/>
          </a:prstGeom>
          <a:noFill/>
        </p:spPr>
        <p:txBody>
          <a:bodyPr wrap="none" rtlCol="0">
            <a:spAutoFit/>
          </a:bodyPr>
          <a:lstStyle/>
          <a:p>
            <a:r>
              <a:rPr lang="en-US" dirty="0">
                <a:latin typeface="Coolvetica Rg" panose="020B0603030602020004" pitchFamily="34" charset="0"/>
              </a:rPr>
              <a:t>People</a:t>
            </a:r>
          </a:p>
        </p:txBody>
      </p:sp>
      <p:pic>
        <p:nvPicPr>
          <p:cNvPr id="36" name="Picture 35" descr="A screen shot of a phone&#10;&#10;Description automatically generated">
            <a:extLst>
              <a:ext uri="{FF2B5EF4-FFF2-40B4-BE49-F238E27FC236}">
                <a16:creationId xmlns:a16="http://schemas.microsoft.com/office/drawing/2014/main" id="{F8594C81-A81B-7134-7651-80EB0270B603}"/>
              </a:ext>
            </a:extLst>
          </p:cNvPr>
          <p:cNvPicPr>
            <a:picLocks noChangeAspect="1"/>
          </p:cNvPicPr>
          <p:nvPr/>
        </p:nvPicPr>
        <p:blipFill rotWithShape="1">
          <a:blip r:embed="rId15">
            <a:extLst>
              <a:ext uri="{28A0092B-C50C-407E-A947-70E740481C1C}">
                <a14:useLocalDpi xmlns:a14="http://schemas.microsoft.com/office/drawing/2010/main" val="0"/>
              </a:ext>
            </a:extLst>
          </a:blip>
          <a:srcRect l="38795" t="13314" r="38671" b="7024"/>
          <a:stretch/>
        </p:blipFill>
        <p:spPr>
          <a:xfrm>
            <a:off x="4253731" y="4342745"/>
            <a:ext cx="1146026" cy="2278911"/>
          </a:xfrm>
          <a:prstGeom prst="rect">
            <a:avLst/>
          </a:prstGeom>
        </p:spPr>
      </p:pic>
      <p:pic>
        <p:nvPicPr>
          <p:cNvPr id="38" name="Picture 37" descr="A computer screen shot of a map&#10;&#10;Description automatically generated">
            <a:extLst>
              <a:ext uri="{FF2B5EF4-FFF2-40B4-BE49-F238E27FC236}">
                <a16:creationId xmlns:a16="http://schemas.microsoft.com/office/drawing/2014/main" id="{326C46D7-BA77-7071-24C3-C2DB3575E0FD}"/>
              </a:ext>
            </a:extLst>
          </p:cNvPr>
          <p:cNvPicPr>
            <a:picLocks noChangeAspect="1"/>
          </p:cNvPicPr>
          <p:nvPr/>
        </p:nvPicPr>
        <p:blipFill rotWithShape="1">
          <a:blip r:embed="rId16">
            <a:extLst>
              <a:ext uri="{28A0092B-C50C-407E-A947-70E740481C1C}">
                <a14:useLocalDpi xmlns:a14="http://schemas.microsoft.com/office/drawing/2010/main" val="0"/>
              </a:ext>
            </a:extLst>
          </a:blip>
          <a:srcRect l="13766" t="14912" r="13133" b="10150"/>
          <a:stretch/>
        </p:blipFill>
        <p:spPr>
          <a:xfrm>
            <a:off x="298462" y="4379783"/>
            <a:ext cx="3805751" cy="2194485"/>
          </a:xfrm>
          <a:prstGeom prst="rect">
            <a:avLst/>
          </a:prstGeom>
        </p:spPr>
      </p:pic>
      <p:sp>
        <p:nvSpPr>
          <p:cNvPr id="39" name="TextBox 38">
            <a:extLst>
              <a:ext uri="{FF2B5EF4-FFF2-40B4-BE49-F238E27FC236}">
                <a16:creationId xmlns:a16="http://schemas.microsoft.com/office/drawing/2014/main" id="{555F11A6-580D-D80C-B543-597281A0BE1E}"/>
              </a:ext>
            </a:extLst>
          </p:cNvPr>
          <p:cNvSpPr txBox="1"/>
          <p:nvPr/>
        </p:nvSpPr>
        <p:spPr>
          <a:xfrm>
            <a:off x="561536" y="3968028"/>
            <a:ext cx="764440" cy="369332"/>
          </a:xfrm>
          <a:prstGeom prst="rect">
            <a:avLst/>
          </a:prstGeom>
          <a:noFill/>
        </p:spPr>
        <p:txBody>
          <a:bodyPr wrap="none" rtlCol="0">
            <a:spAutoFit/>
          </a:bodyPr>
          <a:lstStyle/>
          <a:p>
            <a:r>
              <a:rPr lang="en-US" dirty="0">
                <a:latin typeface="Coolvetica Rg" panose="020B0603030602020004" pitchFamily="34" charset="0"/>
              </a:rPr>
              <a:t>Group</a:t>
            </a:r>
          </a:p>
        </p:txBody>
      </p:sp>
      <p:pic>
        <p:nvPicPr>
          <p:cNvPr id="41" name="Picture 40" descr="A computer screen with a map and icons&#10;&#10;Description automatically generated">
            <a:extLst>
              <a:ext uri="{FF2B5EF4-FFF2-40B4-BE49-F238E27FC236}">
                <a16:creationId xmlns:a16="http://schemas.microsoft.com/office/drawing/2014/main" id="{84EFB16D-CD18-7FD3-6394-951B93D72302}"/>
              </a:ext>
            </a:extLst>
          </p:cNvPr>
          <p:cNvPicPr>
            <a:picLocks noChangeAspect="1"/>
          </p:cNvPicPr>
          <p:nvPr/>
        </p:nvPicPr>
        <p:blipFill rotWithShape="1">
          <a:blip r:embed="rId17">
            <a:extLst>
              <a:ext uri="{28A0092B-C50C-407E-A947-70E740481C1C}">
                <a14:useLocalDpi xmlns:a14="http://schemas.microsoft.com/office/drawing/2010/main" val="0"/>
              </a:ext>
            </a:extLst>
          </a:blip>
          <a:srcRect l="14065" t="14076" r="13926" b="10079"/>
          <a:stretch/>
        </p:blipFill>
        <p:spPr>
          <a:xfrm>
            <a:off x="8150099" y="4337360"/>
            <a:ext cx="3704012" cy="2194484"/>
          </a:xfrm>
          <a:prstGeom prst="rect">
            <a:avLst/>
          </a:prstGeom>
        </p:spPr>
      </p:pic>
      <p:pic>
        <p:nvPicPr>
          <p:cNvPr id="43" name="Picture 42" descr="A screen shot of a phone&#10;&#10;Description automatically generated">
            <a:extLst>
              <a:ext uri="{FF2B5EF4-FFF2-40B4-BE49-F238E27FC236}">
                <a16:creationId xmlns:a16="http://schemas.microsoft.com/office/drawing/2014/main" id="{C2FF32A3-29FB-CDED-7491-B59FDF4D507C}"/>
              </a:ext>
            </a:extLst>
          </p:cNvPr>
          <p:cNvPicPr>
            <a:picLocks noChangeAspect="1"/>
          </p:cNvPicPr>
          <p:nvPr/>
        </p:nvPicPr>
        <p:blipFill rotWithShape="1">
          <a:blip r:embed="rId18">
            <a:extLst>
              <a:ext uri="{28A0092B-C50C-407E-A947-70E740481C1C}">
                <a14:useLocalDpi xmlns:a14="http://schemas.microsoft.com/office/drawing/2010/main" val="0"/>
              </a:ext>
            </a:extLst>
          </a:blip>
          <a:srcRect l="38528" t="13582" r="38592" b="7938"/>
          <a:stretch/>
        </p:blipFill>
        <p:spPr>
          <a:xfrm>
            <a:off x="6922884" y="4383660"/>
            <a:ext cx="1137356" cy="2194484"/>
          </a:xfrm>
          <a:prstGeom prst="rect">
            <a:avLst/>
          </a:prstGeom>
        </p:spPr>
      </p:pic>
      <p:sp>
        <p:nvSpPr>
          <p:cNvPr id="44" name="TextBox 43">
            <a:extLst>
              <a:ext uri="{FF2B5EF4-FFF2-40B4-BE49-F238E27FC236}">
                <a16:creationId xmlns:a16="http://schemas.microsoft.com/office/drawing/2014/main" id="{F315BA50-465B-6FC2-9B2F-50D44CB4D25D}"/>
              </a:ext>
            </a:extLst>
          </p:cNvPr>
          <p:cNvSpPr txBox="1"/>
          <p:nvPr/>
        </p:nvSpPr>
        <p:spPr>
          <a:xfrm>
            <a:off x="6964950" y="3988387"/>
            <a:ext cx="539763" cy="369332"/>
          </a:xfrm>
          <a:prstGeom prst="rect">
            <a:avLst/>
          </a:prstGeom>
          <a:noFill/>
        </p:spPr>
        <p:txBody>
          <a:bodyPr wrap="none" rtlCol="0">
            <a:spAutoFit/>
          </a:bodyPr>
          <a:lstStyle/>
          <a:p>
            <a:r>
              <a:rPr lang="en-US" dirty="0">
                <a:latin typeface="Coolvetica Rg" panose="020B0603030602020004" pitchFamily="34" charset="0"/>
              </a:rPr>
              <a:t>Trip</a:t>
            </a:r>
          </a:p>
        </p:txBody>
      </p:sp>
      <p:pic>
        <p:nvPicPr>
          <p:cNvPr id="56" name="Picture 55" descr="A screen shot of a phone&#10;&#10;Description automatically generated">
            <a:extLst>
              <a:ext uri="{FF2B5EF4-FFF2-40B4-BE49-F238E27FC236}">
                <a16:creationId xmlns:a16="http://schemas.microsoft.com/office/drawing/2014/main" id="{186F30C2-9066-DEF9-C256-1F39074A9624}"/>
              </a:ext>
            </a:extLst>
          </p:cNvPr>
          <p:cNvPicPr>
            <a:picLocks noChangeAspect="1"/>
          </p:cNvPicPr>
          <p:nvPr/>
        </p:nvPicPr>
        <p:blipFill rotWithShape="1">
          <a:blip r:embed="rId19">
            <a:extLst>
              <a:ext uri="{28A0092B-C50C-407E-A947-70E740481C1C}">
                <a14:useLocalDpi xmlns:a14="http://schemas.microsoft.com/office/drawing/2010/main" val="0"/>
              </a:ext>
            </a:extLst>
          </a:blip>
          <a:srcRect l="38679" t="13273" r="38071" b="8059"/>
          <a:stretch/>
        </p:blipFill>
        <p:spPr>
          <a:xfrm>
            <a:off x="4276016" y="7585612"/>
            <a:ext cx="1249421" cy="2377931"/>
          </a:xfrm>
          <a:prstGeom prst="rect">
            <a:avLst/>
          </a:prstGeom>
        </p:spPr>
      </p:pic>
      <p:pic>
        <p:nvPicPr>
          <p:cNvPr id="57" name="Picture 56" descr="A computer screen with a map on it&#10;&#10;Description automatically generated">
            <a:extLst>
              <a:ext uri="{FF2B5EF4-FFF2-40B4-BE49-F238E27FC236}">
                <a16:creationId xmlns:a16="http://schemas.microsoft.com/office/drawing/2014/main" id="{E2874796-2146-F755-FC26-F077BD92E2A3}"/>
              </a:ext>
            </a:extLst>
          </p:cNvPr>
          <p:cNvPicPr>
            <a:picLocks noChangeAspect="1"/>
          </p:cNvPicPr>
          <p:nvPr/>
        </p:nvPicPr>
        <p:blipFill rotWithShape="1">
          <a:blip r:embed="rId20">
            <a:extLst>
              <a:ext uri="{28A0092B-C50C-407E-A947-70E740481C1C}">
                <a14:useLocalDpi xmlns:a14="http://schemas.microsoft.com/office/drawing/2010/main" val="0"/>
              </a:ext>
            </a:extLst>
          </a:blip>
          <a:srcRect l="13161" t="13333" r="12839" b="9273"/>
          <a:stretch/>
        </p:blipFill>
        <p:spPr>
          <a:xfrm>
            <a:off x="132749" y="7585612"/>
            <a:ext cx="4042088" cy="2377931"/>
          </a:xfrm>
          <a:prstGeom prst="rect">
            <a:avLst/>
          </a:prstGeom>
        </p:spPr>
      </p:pic>
      <p:sp>
        <p:nvSpPr>
          <p:cNvPr id="58" name="TextBox 57">
            <a:extLst>
              <a:ext uri="{FF2B5EF4-FFF2-40B4-BE49-F238E27FC236}">
                <a16:creationId xmlns:a16="http://schemas.microsoft.com/office/drawing/2014/main" id="{C0CDAC5B-D9B7-79A0-08E7-2C87B889564E}"/>
              </a:ext>
            </a:extLst>
          </p:cNvPr>
          <p:cNvSpPr txBox="1"/>
          <p:nvPr/>
        </p:nvSpPr>
        <p:spPr>
          <a:xfrm>
            <a:off x="460605" y="7257335"/>
            <a:ext cx="857927" cy="369332"/>
          </a:xfrm>
          <a:prstGeom prst="rect">
            <a:avLst/>
          </a:prstGeom>
          <a:noFill/>
        </p:spPr>
        <p:txBody>
          <a:bodyPr wrap="none" rtlCol="0">
            <a:spAutoFit/>
          </a:bodyPr>
          <a:lstStyle/>
          <a:p>
            <a:r>
              <a:rPr lang="en-US" dirty="0">
                <a:latin typeface="Coolvetica Rg" panose="020B0603030602020004" pitchFamily="34" charset="0"/>
              </a:rPr>
              <a:t>Nearby</a:t>
            </a:r>
          </a:p>
        </p:txBody>
      </p:sp>
      <p:pic>
        <p:nvPicPr>
          <p:cNvPr id="59" name="Picture 58" descr="A computer screen with a map and a map on it&#10;&#10;Description automatically generated">
            <a:extLst>
              <a:ext uri="{FF2B5EF4-FFF2-40B4-BE49-F238E27FC236}">
                <a16:creationId xmlns:a16="http://schemas.microsoft.com/office/drawing/2014/main" id="{124D6433-C006-3BAF-89B3-8B35A44F70A2}"/>
              </a:ext>
            </a:extLst>
          </p:cNvPr>
          <p:cNvPicPr>
            <a:picLocks noChangeAspect="1"/>
          </p:cNvPicPr>
          <p:nvPr/>
        </p:nvPicPr>
        <p:blipFill rotWithShape="1">
          <a:blip r:embed="rId21">
            <a:extLst>
              <a:ext uri="{28A0092B-C50C-407E-A947-70E740481C1C}">
                <a14:useLocalDpi xmlns:a14="http://schemas.microsoft.com/office/drawing/2010/main" val="0"/>
              </a:ext>
            </a:extLst>
          </a:blip>
          <a:srcRect l="13592" t="15320" r="13159" b="10014"/>
          <a:stretch/>
        </p:blipFill>
        <p:spPr>
          <a:xfrm>
            <a:off x="7983274" y="7651548"/>
            <a:ext cx="4032229" cy="2311995"/>
          </a:xfrm>
          <a:prstGeom prst="rect">
            <a:avLst/>
          </a:prstGeom>
        </p:spPr>
      </p:pic>
      <p:pic>
        <p:nvPicPr>
          <p:cNvPr id="60" name="Picture 59" descr="A screenshot of a computer&#10;&#10;Description automatically generated">
            <a:extLst>
              <a:ext uri="{FF2B5EF4-FFF2-40B4-BE49-F238E27FC236}">
                <a16:creationId xmlns:a16="http://schemas.microsoft.com/office/drawing/2014/main" id="{0B893B6E-D61E-B875-7B0F-C569D7B22360}"/>
              </a:ext>
            </a:extLst>
          </p:cNvPr>
          <p:cNvPicPr>
            <a:picLocks noChangeAspect="1"/>
          </p:cNvPicPr>
          <p:nvPr/>
        </p:nvPicPr>
        <p:blipFill rotWithShape="1">
          <a:blip r:embed="rId22">
            <a:extLst>
              <a:ext uri="{28A0092B-C50C-407E-A947-70E740481C1C}">
                <a14:useLocalDpi xmlns:a14="http://schemas.microsoft.com/office/drawing/2010/main" val="0"/>
              </a:ext>
            </a:extLst>
          </a:blip>
          <a:srcRect l="38421" t="12941" r="37817" b="7726"/>
          <a:stretch/>
        </p:blipFill>
        <p:spPr>
          <a:xfrm>
            <a:off x="6671358" y="7585612"/>
            <a:ext cx="1266196" cy="2377931"/>
          </a:xfrm>
          <a:prstGeom prst="rect">
            <a:avLst/>
          </a:prstGeom>
        </p:spPr>
      </p:pic>
      <p:sp>
        <p:nvSpPr>
          <p:cNvPr id="61" name="TextBox 60">
            <a:extLst>
              <a:ext uri="{FF2B5EF4-FFF2-40B4-BE49-F238E27FC236}">
                <a16:creationId xmlns:a16="http://schemas.microsoft.com/office/drawing/2014/main" id="{2D3106D4-FBFF-1B58-F185-32AF27D7E45A}"/>
              </a:ext>
            </a:extLst>
          </p:cNvPr>
          <p:cNvSpPr txBox="1"/>
          <p:nvPr/>
        </p:nvSpPr>
        <p:spPr>
          <a:xfrm>
            <a:off x="6673524" y="7257335"/>
            <a:ext cx="3055837" cy="369332"/>
          </a:xfrm>
          <a:prstGeom prst="rect">
            <a:avLst/>
          </a:prstGeom>
          <a:noFill/>
        </p:spPr>
        <p:txBody>
          <a:bodyPr wrap="none" rtlCol="0">
            <a:spAutoFit/>
          </a:bodyPr>
          <a:lstStyle/>
          <a:p>
            <a:r>
              <a:rPr lang="en-US" dirty="0">
                <a:latin typeface="Coolvetica Rg" panose="020B0603030602020004" pitchFamily="34" charset="0"/>
              </a:rPr>
              <a:t>Destination Recommendation</a:t>
            </a:r>
          </a:p>
        </p:txBody>
      </p:sp>
      <p:pic>
        <p:nvPicPr>
          <p:cNvPr id="62" name="Picture 61" descr="A screenshot of a computer&#10;&#10;Description automatically generated">
            <a:extLst>
              <a:ext uri="{FF2B5EF4-FFF2-40B4-BE49-F238E27FC236}">
                <a16:creationId xmlns:a16="http://schemas.microsoft.com/office/drawing/2014/main" id="{0A562D7D-282E-F9EF-CF8C-E8F5411A74AC}"/>
              </a:ext>
            </a:extLst>
          </p:cNvPr>
          <p:cNvPicPr>
            <a:picLocks noChangeAspect="1"/>
          </p:cNvPicPr>
          <p:nvPr/>
        </p:nvPicPr>
        <p:blipFill rotWithShape="1">
          <a:blip r:embed="rId23">
            <a:extLst>
              <a:ext uri="{28A0092B-C50C-407E-A947-70E740481C1C}">
                <a14:useLocalDpi xmlns:a14="http://schemas.microsoft.com/office/drawing/2010/main" val="0"/>
              </a:ext>
            </a:extLst>
          </a:blip>
          <a:srcRect l="38931" t="13542" r="38517" b="6902"/>
          <a:stretch/>
        </p:blipFill>
        <p:spPr>
          <a:xfrm>
            <a:off x="4276015" y="10302613"/>
            <a:ext cx="1249421" cy="2479212"/>
          </a:xfrm>
          <a:prstGeom prst="rect">
            <a:avLst/>
          </a:prstGeom>
        </p:spPr>
      </p:pic>
      <p:pic>
        <p:nvPicPr>
          <p:cNvPr id="63" name="Picture 62" descr="A computer screen with a computer screen&#10;&#10;Description automatically generated">
            <a:extLst>
              <a:ext uri="{FF2B5EF4-FFF2-40B4-BE49-F238E27FC236}">
                <a16:creationId xmlns:a16="http://schemas.microsoft.com/office/drawing/2014/main" id="{E7B11CC4-5687-F0A1-B855-354CECA33D5B}"/>
              </a:ext>
            </a:extLst>
          </p:cNvPr>
          <p:cNvPicPr>
            <a:picLocks noChangeAspect="1"/>
          </p:cNvPicPr>
          <p:nvPr/>
        </p:nvPicPr>
        <p:blipFill rotWithShape="1">
          <a:blip r:embed="rId24">
            <a:extLst>
              <a:ext uri="{28A0092B-C50C-407E-A947-70E740481C1C}">
                <a14:useLocalDpi xmlns:a14="http://schemas.microsoft.com/office/drawing/2010/main" val="0"/>
              </a:ext>
            </a:extLst>
          </a:blip>
          <a:srcRect l="12687" t="14213" r="13038" b="9889"/>
          <a:stretch/>
        </p:blipFill>
        <p:spPr>
          <a:xfrm>
            <a:off x="85255" y="10353254"/>
            <a:ext cx="4137076" cy="2377930"/>
          </a:xfrm>
          <a:prstGeom prst="rect">
            <a:avLst/>
          </a:prstGeom>
        </p:spPr>
      </p:pic>
      <p:sp>
        <p:nvSpPr>
          <p:cNvPr id="64" name="TextBox 63">
            <a:extLst>
              <a:ext uri="{FF2B5EF4-FFF2-40B4-BE49-F238E27FC236}">
                <a16:creationId xmlns:a16="http://schemas.microsoft.com/office/drawing/2014/main" id="{5C48C0A8-5A6E-0756-D71E-BF9D66D67CDB}"/>
              </a:ext>
            </a:extLst>
          </p:cNvPr>
          <p:cNvSpPr txBox="1"/>
          <p:nvPr/>
        </p:nvSpPr>
        <p:spPr>
          <a:xfrm>
            <a:off x="533636" y="10006467"/>
            <a:ext cx="920445" cy="369332"/>
          </a:xfrm>
          <a:prstGeom prst="rect">
            <a:avLst/>
          </a:prstGeom>
          <a:noFill/>
        </p:spPr>
        <p:txBody>
          <a:bodyPr wrap="none" rtlCol="0">
            <a:spAutoFit/>
          </a:bodyPr>
          <a:lstStyle/>
          <a:p>
            <a:r>
              <a:rPr lang="en-US" dirty="0">
                <a:latin typeface="Coolvetica Rg" panose="020B0603030602020004" pitchFamily="34" charset="0"/>
              </a:rPr>
              <a:t>Setting</a:t>
            </a:r>
          </a:p>
        </p:txBody>
      </p:sp>
      <p:pic>
        <p:nvPicPr>
          <p:cNvPr id="65" name="Picture 64" descr="A screenshot of a computer&#10;&#10;Description automatically generated">
            <a:extLst>
              <a:ext uri="{FF2B5EF4-FFF2-40B4-BE49-F238E27FC236}">
                <a16:creationId xmlns:a16="http://schemas.microsoft.com/office/drawing/2014/main" id="{1EF46107-B126-D7FA-3115-73C4FA373802}"/>
              </a:ext>
            </a:extLst>
          </p:cNvPr>
          <p:cNvPicPr>
            <a:picLocks noChangeAspect="1"/>
          </p:cNvPicPr>
          <p:nvPr/>
        </p:nvPicPr>
        <p:blipFill rotWithShape="1">
          <a:blip r:embed="rId25">
            <a:extLst>
              <a:ext uri="{28A0092B-C50C-407E-A947-70E740481C1C}">
                <a14:useLocalDpi xmlns:a14="http://schemas.microsoft.com/office/drawing/2010/main" val="0"/>
              </a:ext>
            </a:extLst>
          </a:blip>
          <a:srcRect l="38071" t="13377" r="38326" b="7716"/>
          <a:stretch/>
        </p:blipFill>
        <p:spPr>
          <a:xfrm>
            <a:off x="6671358" y="10302613"/>
            <a:ext cx="1264531" cy="2377931"/>
          </a:xfrm>
          <a:prstGeom prst="rect">
            <a:avLst/>
          </a:prstGeom>
        </p:spPr>
      </p:pic>
      <p:pic>
        <p:nvPicPr>
          <p:cNvPr id="66" name="Picture 65" descr="A computer screen with a map&#10;&#10;Description automatically generated">
            <a:extLst>
              <a:ext uri="{FF2B5EF4-FFF2-40B4-BE49-F238E27FC236}">
                <a16:creationId xmlns:a16="http://schemas.microsoft.com/office/drawing/2014/main" id="{940C800C-4AAF-96F6-51BF-E9FE6D31FF5D}"/>
              </a:ext>
            </a:extLst>
          </p:cNvPr>
          <p:cNvPicPr>
            <a:picLocks noChangeAspect="1"/>
          </p:cNvPicPr>
          <p:nvPr/>
        </p:nvPicPr>
        <p:blipFill rotWithShape="1">
          <a:blip r:embed="rId26">
            <a:extLst>
              <a:ext uri="{28A0092B-C50C-407E-A947-70E740481C1C}">
                <a14:useLocalDpi xmlns:a14="http://schemas.microsoft.com/office/drawing/2010/main" val="0"/>
              </a:ext>
            </a:extLst>
          </a:blip>
          <a:srcRect l="13817" t="14420" r="13808" b="9358"/>
          <a:stretch/>
        </p:blipFill>
        <p:spPr>
          <a:xfrm>
            <a:off x="8101662" y="10291849"/>
            <a:ext cx="4032229" cy="2388695"/>
          </a:xfrm>
          <a:prstGeom prst="rect">
            <a:avLst/>
          </a:prstGeom>
        </p:spPr>
      </p:pic>
      <p:sp>
        <p:nvSpPr>
          <p:cNvPr id="67" name="TextBox 66">
            <a:extLst>
              <a:ext uri="{FF2B5EF4-FFF2-40B4-BE49-F238E27FC236}">
                <a16:creationId xmlns:a16="http://schemas.microsoft.com/office/drawing/2014/main" id="{2AC3B29A-340F-7EE3-CA73-65F44D6730DE}"/>
              </a:ext>
            </a:extLst>
          </p:cNvPr>
          <p:cNvSpPr txBox="1"/>
          <p:nvPr/>
        </p:nvSpPr>
        <p:spPr>
          <a:xfrm>
            <a:off x="6671358" y="9984524"/>
            <a:ext cx="761875" cy="369332"/>
          </a:xfrm>
          <a:prstGeom prst="rect">
            <a:avLst/>
          </a:prstGeom>
          <a:noFill/>
        </p:spPr>
        <p:txBody>
          <a:bodyPr wrap="none" rtlCol="0">
            <a:spAutoFit/>
          </a:bodyPr>
          <a:lstStyle/>
          <a:p>
            <a:r>
              <a:rPr lang="en-US" dirty="0">
                <a:latin typeface="Coolvetica Rg" panose="020B0603030602020004" pitchFamily="34" charset="0"/>
              </a:rPr>
              <a:t>Profile</a:t>
            </a:r>
          </a:p>
        </p:txBody>
      </p:sp>
      <p:pic>
        <p:nvPicPr>
          <p:cNvPr id="68" name="Picture 67" descr="A blue and green logo&#10;&#10;Description automatically generated">
            <a:extLst>
              <a:ext uri="{FF2B5EF4-FFF2-40B4-BE49-F238E27FC236}">
                <a16:creationId xmlns:a16="http://schemas.microsoft.com/office/drawing/2014/main" id="{E95B3E7C-4347-D92E-E70D-74528CFC48D0}"/>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70819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EC3F8-7F1A-3010-071A-C8A4FA8C3726}"/>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A0764E43-5AE4-37A8-5FA7-32BCFC929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E4C32710-774B-DF16-8599-F273B084635A}"/>
              </a:ext>
            </a:extLst>
          </p:cNvPr>
          <p:cNvSpPr txBox="1"/>
          <p:nvPr/>
        </p:nvSpPr>
        <p:spPr>
          <a:xfrm>
            <a:off x="5229224" y="377073"/>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pic>
        <p:nvPicPr>
          <p:cNvPr id="3" name="Picture 2" descr="A screenshot of a computer&#10;&#10;Description automatically generated">
            <a:extLst>
              <a:ext uri="{FF2B5EF4-FFF2-40B4-BE49-F238E27FC236}">
                <a16:creationId xmlns:a16="http://schemas.microsoft.com/office/drawing/2014/main" id="{763D29DB-1BD4-3BF7-4DEF-0719CE70066C}"/>
              </a:ext>
            </a:extLst>
          </p:cNvPr>
          <p:cNvPicPr>
            <a:picLocks noChangeAspect="1"/>
          </p:cNvPicPr>
          <p:nvPr/>
        </p:nvPicPr>
        <p:blipFill rotWithShape="1">
          <a:blip r:embed="rId3">
            <a:extLst>
              <a:ext uri="{28A0092B-C50C-407E-A947-70E740481C1C}">
                <a14:useLocalDpi xmlns:a14="http://schemas.microsoft.com/office/drawing/2010/main" val="0"/>
              </a:ext>
            </a:extLst>
          </a:blip>
          <a:srcRect l="38268" t="12823" r="38463" b="8544"/>
          <a:stretch/>
        </p:blipFill>
        <p:spPr>
          <a:xfrm>
            <a:off x="4278032" y="-5760691"/>
            <a:ext cx="1177426" cy="2238082"/>
          </a:xfrm>
          <a:prstGeom prst="rect">
            <a:avLst/>
          </a:prstGeom>
        </p:spPr>
      </p:pic>
      <p:pic>
        <p:nvPicPr>
          <p:cNvPr id="4" name="Picture 3" descr="A computer screen with a screen showing a screen&#10;&#10;Description automatically generated with medium confidence">
            <a:extLst>
              <a:ext uri="{FF2B5EF4-FFF2-40B4-BE49-F238E27FC236}">
                <a16:creationId xmlns:a16="http://schemas.microsoft.com/office/drawing/2014/main" id="{DB65F952-9F60-B29E-3FB7-BB37AA70B5B0}"/>
              </a:ext>
            </a:extLst>
          </p:cNvPr>
          <p:cNvPicPr>
            <a:picLocks noChangeAspect="1"/>
          </p:cNvPicPr>
          <p:nvPr/>
        </p:nvPicPr>
        <p:blipFill rotWithShape="1">
          <a:blip r:embed="rId4">
            <a:extLst>
              <a:ext uri="{28A0092B-C50C-407E-A947-70E740481C1C}">
                <a14:useLocalDpi xmlns:a14="http://schemas.microsoft.com/office/drawing/2010/main" val="0"/>
              </a:ext>
            </a:extLst>
          </a:blip>
          <a:srcRect l="13462" t="12096" r="12936" b="9273"/>
          <a:stretch/>
        </p:blipFill>
        <p:spPr>
          <a:xfrm>
            <a:off x="298462" y="-5816063"/>
            <a:ext cx="3816404" cy="2293454"/>
          </a:xfrm>
          <a:prstGeom prst="rect">
            <a:avLst/>
          </a:prstGeom>
        </p:spPr>
      </p:pic>
      <p:sp>
        <p:nvSpPr>
          <p:cNvPr id="7" name="TextBox 6">
            <a:extLst>
              <a:ext uri="{FF2B5EF4-FFF2-40B4-BE49-F238E27FC236}">
                <a16:creationId xmlns:a16="http://schemas.microsoft.com/office/drawing/2014/main" id="{794E998D-F0BD-B086-2A68-56C23C7FAF0A}"/>
              </a:ext>
            </a:extLst>
          </p:cNvPr>
          <p:cNvSpPr txBox="1"/>
          <p:nvPr/>
        </p:nvSpPr>
        <p:spPr>
          <a:xfrm>
            <a:off x="693417" y="-6050523"/>
            <a:ext cx="892680" cy="369332"/>
          </a:xfrm>
          <a:prstGeom prst="rect">
            <a:avLst/>
          </a:prstGeom>
          <a:noFill/>
        </p:spPr>
        <p:txBody>
          <a:bodyPr wrap="none" rtlCol="0">
            <a:spAutoFit/>
          </a:bodyPr>
          <a:lstStyle/>
          <a:p>
            <a:r>
              <a:rPr lang="en-US" dirty="0">
                <a:latin typeface="Coolvetica Rg" panose="020B0603030602020004" pitchFamily="34" charset="0"/>
              </a:rPr>
              <a:t>Explore</a:t>
            </a:r>
          </a:p>
        </p:txBody>
      </p:sp>
      <p:pic>
        <p:nvPicPr>
          <p:cNvPr id="14" name="Picture 13" descr="A screenshot of a computer&#10;&#10;Description automatically generated">
            <a:extLst>
              <a:ext uri="{FF2B5EF4-FFF2-40B4-BE49-F238E27FC236}">
                <a16:creationId xmlns:a16="http://schemas.microsoft.com/office/drawing/2014/main" id="{35719AAC-0997-81BD-9351-514CDFBC0B52}"/>
              </a:ext>
            </a:extLst>
          </p:cNvPr>
          <p:cNvPicPr>
            <a:picLocks noChangeAspect="1"/>
          </p:cNvPicPr>
          <p:nvPr/>
        </p:nvPicPr>
        <p:blipFill rotWithShape="1">
          <a:blip r:embed="rId5">
            <a:extLst>
              <a:ext uri="{28A0092B-C50C-407E-A947-70E740481C1C}">
                <a14:useLocalDpi xmlns:a14="http://schemas.microsoft.com/office/drawing/2010/main" val="0"/>
              </a:ext>
            </a:extLst>
          </a:blip>
          <a:srcRect l="38243" t="13139" r="37851" b="6826"/>
          <a:stretch/>
        </p:blipFill>
        <p:spPr>
          <a:xfrm>
            <a:off x="6938337" y="-5824202"/>
            <a:ext cx="1217852" cy="2293454"/>
          </a:xfrm>
          <a:prstGeom prst="rect">
            <a:avLst/>
          </a:prstGeom>
        </p:spPr>
      </p:pic>
      <p:pic>
        <p:nvPicPr>
          <p:cNvPr id="18" name="Picture 17" descr="A computer screen with a map&#10;&#10;Description automatically generated">
            <a:extLst>
              <a:ext uri="{FF2B5EF4-FFF2-40B4-BE49-F238E27FC236}">
                <a16:creationId xmlns:a16="http://schemas.microsoft.com/office/drawing/2014/main" id="{4235A337-FB5D-001A-43AB-7C3E66DA3CD2}"/>
              </a:ext>
            </a:extLst>
          </p:cNvPr>
          <p:cNvPicPr>
            <a:picLocks noChangeAspect="1"/>
          </p:cNvPicPr>
          <p:nvPr/>
        </p:nvPicPr>
        <p:blipFill rotWithShape="1">
          <a:blip r:embed="rId6">
            <a:extLst>
              <a:ext uri="{28A0092B-C50C-407E-A947-70E740481C1C}">
                <a14:useLocalDpi xmlns:a14="http://schemas.microsoft.com/office/drawing/2010/main" val="0"/>
              </a:ext>
            </a:extLst>
          </a:blip>
          <a:srcRect l="13535" t="13139" r="11945" b="9220"/>
          <a:stretch/>
        </p:blipFill>
        <p:spPr>
          <a:xfrm>
            <a:off x="8208281" y="-5898119"/>
            <a:ext cx="4039420" cy="2367371"/>
          </a:xfrm>
          <a:prstGeom prst="rect">
            <a:avLst/>
          </a:prstGeom>
        </p:spPr>
      </p:pic>
      <p:sp>
        <p:nvSpPr>
          <p:cNvPr id="21" name="TextBox 20">
            <a:extLst>
              <a:ext uri="{FF2B5EF4-FFF2-40B4-BE49-F238E27FC236}">
                <a16:creationId xmlns:a16="http://schemas.microsoft.com/office/drawing/2014/main" id="{0BC06D88-5574-03E1-8EE0-FE318959ED57}"/>
              </a:ext>
            </a:extLst>
          </p:cNvPr>
          <p:cNvSpPr txBox="1"/>
          <p:nvPr/>
        </p:nvSpPr>
        <p:spPr>
          <a:xfrm>
            <a:off x="6892616" y="-6060124"/>
            <a:ext cx="827471" cy="369332"/>
          </a:xfrm>
          <a:prstGeom prst="rect">
            <a:avLst/>
          </a:prstGeom>
          <a:noFill/>
        </p:spPr>
        <p:txBody>
          <a:bodyPr wrap="none" rtlCol="0">
            <a:spAutoFit/>
          </a:bodyPr>
          <a:lstStyle/>
          <a:p>
            <a:r>
              <a:rPr lang="en-US" dirty="0">
                <a:latin typeface="Coolvetica Rg" panose="020B0603030602020004" pitchFamily="34" charset="0"/>
              </a:rPr>
              <a:t>People</a:t>
            </a:r>
          </a:p>
        </p:txBody>
      </p:sp>
      <p:pic>
        <p:nvPicPr>
          <p:cNvPr id="23" name="Picture 22" descr="A screen shot of a phone&#10;&#10;Description automatically generated">
            <a:extLst>
              <a:ext uri="{FF2B5EF4-FFF2-40B4-BE49-F238E27FC236}">
                <a16:creationId xmlns:a16="http://schemas.microsoft.com/office/drawing/2014/main" id="{EBD51DCF-C36E-7EEF-0F0D-A601F55B2E0C}"/>
              </a:ext>
            </a:extLst>
          </p:cNvPr>
          <p:cNvPicPr>
            <a:picLocks noChangeAspect="1"/>
          </p:cNvPicPr>
          <p:nvPr/>
        </p:nvPicPr>
        <p:blipFill rotWithShape="1">
          <a:blip r:embed="rId7">
            <a:extLst>
              <a:ext uri="{28A0092B-C50C-407E-A947-70E740481C1C}">
                <a14:useLocalDpi xmlns:a14="http://schemas.microsoft.com/office/drawing/2010/main" val="0"/>
              </a:ext>
            </a:extLst>
          </a:blip>
          <a:srcRect l="38795" t="13314" r="38671" b="7024"/>
          <a:stretch/>
        </p:blipFill>
        <p:spPr>
          <a:xfrm>
            <a:off x="4309432" y="-2854292"/>
            <a:ext cx="1146026" cy="2278911"/>
          </a:xfrm>
          <a:prstGeom prst="rect">
            <a:avLst/>
          </a:prstGeom>
        </p:spPr>
      </p:pic>
      <p:pic>
        <p:nvPicPr>
          <p:cNvPr id="28" name="Picture 27" descr="A computer screen shot of a map&#10;&#10;Description automatically generated">
            <a:extLst>
              <a:ext uri="{FF2B5EF4-FFF2-40B4-BE49-F238E27FC236}">
                <a16:creationId xmlns:a16="http://schemas.microsoft.com/office/drawing/2014/main" id="{02274444-BBC4-0633-BAFA-3F3EAA613A0B}"/>
              </a:ext>
            </a:extLst>
          </p:cNvPr>
          <p:cNvPicPr>
            <a:picLocks noChangeAspect="1"/>
          </p:cNvPicPr>
          <p:nvPr/>
        </p:nvPicPr>
        <p:blipFill rotWithShape="1">
          <a:blip r:embed="rId8">
            <a:extLst>
              <a:ext uri="{28A0092B-C50C-407E-A947-70E740481C1C}">
                <a14:useLocalDpi xmlns:a14="http://schemas.microsoft.com/office/drawing/2010/main" val="0"/>
              </a:ext>
            </a:extLst>
          </a:blip>
          <a:srcRect l="13766" t="14912" r="13133" b="10150"/>
          <a:stretch/>
        </p:blipFill>
        <p:spPr>
          <a:xfrm>
            <a:off x="354163" y="-2817254"/>
            <a:ext cx="3805751" cy="2194485"/>
          </a:xfrm>
          <a:prstGeom prst="rect">
            <a:avLst/>
          </a:prstGeom>
        </p:spPr>
      </p:pic>
      <p:sp>
        <p:nvSpPr>
          <p:cNvPr id="30" name="TextBox 29">
            <a:extLst>
              <a:ext uri="{FF2B5EF4-FFF2-40B4-BE49-F238E27FC236}">
                <a16:creationId xmlns:a16="http://schemas.microsoft.com/office/drawing/2014/main" id="{85541BD1-3605-6A54-94D7-E80B83096319}"/>
              </a:ext>
            </a:extLst>
          </p:cNvPr>
          <p:cNvSpPr txBox="1"/>
          <p:nvPr/>
        </p:nvSpPr>
        <p:spPr>
          <a:xfrm>
            <a:off x="617237" y="-3229009"/>
            <a:ext cx="764440" cy="369332"/>
          </a:xfrm>
          <a:prstGeom prst="rect">
            <a:avLst/>
          </a:prstGeom>
          <a:noFill/>
        </p:spPr>
        <p:txBody>
          <a:bodyPr wrap="none" rtlCol="0">
            <a:spAutoFit/>
          </a:bodyPr>
          <a:lstStyle/>
          <a:p>
            <a:r>
              <a:rPr lang="en-US" dirty="0">
                <a:latin typeface="Coolvetica Rg" panose="020B0603030602020004" pitchFamily="34" charset="0"/>
              </a:rPr>
              <a:t>Group</a:t>
            </a:r>
          </a:p>
        </p:txBody>
      </p:sp>
      <p:pic>
        <p:nvPicPr>
          <p:cNvPr id="34" name="Picture 33" descr="A computer screen with a map and icons&#10;&#10;Description automatically generated">
            <a:extLst>
              <a:ext uri="{FF2B5EF4-FFF2-40B4-BE49-F238E27FC236}">
                <a16:creationId xmlns:a16="http://schemas.microsoft.com/office/drawing/2014/main" id="{E78706C0-1117-21C0-ABA9-81A1F79EDA3C}"/>
              </a:ext>
            </a:extLst>
          </p:cNvPr>
          <p:cNvPicPr>
            <a:picLocks noChangeAspect="1"/>
          </p:cNvPicPr>
          <p:nvPr/>
        </p:nvPicPr>
        <p:blipFill rotWithShape="1">
          <a:blip r:embed="rId9">
            <a:extLst>
              <a:ext uri="{28A0092B-C50C-407E-A947-70E740481C1C}">
                <a14:useLocalDpi xmlns:a14="http://schemas.microsoft.com/office/drawing/2010/main" val="0"/>
              </a:ext>
            </a:extLst>
          </a:blip>
          <a:srcRect l="14065" t="14076" r="13926" b="10079"/>
          <a:stretch/>
        </p:blipFill>
        <p:spPr>
          <a:xfrm>
            <a:off x="8205800" y="-2859677"/>
            <a:ext cx="3704012" cy="2194484"/>
          </a:xfrm>
          <a:prstGeom prst="rect">
            <a:avLst/>
          </a:prstGeom>
        </p:spPr>
      </p:pic>
      <p:pic>
        <p:nvPicPr>
          <p:cNvPr id="35" name="Picture 34" descr="A screen shot of a phone&#10;&#10;Description automatically generated">
            <a:extLst>
              <a:ext uri="{FF2B5EF4-FFF2-40B4-BE49-F238E27FC236}">
                <a16:creationId xmlns:a16="http://schemas.microsoft.com/office/drawing/2014/main" id="{EC574ACF-BA0C-1AF5-FD35-090D60F9341F}"/>
              </a:ext>
            </a:extLst>
          </p:cNvPr>
          <p:cNvPicPr>
            <a:picLocks noChangeAspect="1"/>
          </p:cNvPicPr>
          <p:nvPr/>
        </p:nvPicPr>
        <p:blipFill rotWithShape="1">
          <a:blip r:embed="rId10">
            <a:extLst>
              <a:ext uri="{28A0092B-C50C-407E-A947-70E740481C1C}">
                <a14:useLocalDpi xmlns:a14="http://schemas.microsoft.com/office/drawing/2010/main" val="0"/>
              </a:ext>
            </a:extLst>
          </a:blip>
          <a:srcRect l="38528" t="13582" r="38592" b="7938"/>
          <a:stretch/>
        </p:blipFill>
        <p:spPr>
          <a:xfrm>
            <a:off x="6978585" y="-2813377"/>
            <a:ext cx="1137356" cy="2194484"/>
          </a:xfrm>
          <a:prstGeom prst="rect">
            <a:avLst/>
          </a:prstGeom>
        </p:spPr>
      </p:pic>
      <p:sp>
        <p:nvSpPr>
          <p:cNvPr id="36" name="TextBox 35">
            <a:extLst>
              <a:ext uri="{FF2B5EF4-FFF2-40B4-BE49-F238E27FC236}">
                <a16:creationId xmlns:a16="http://schemas.microsoft.com/office/drawing/2014/main" id="{415A6979-D6A8-F754-68F8-DCE0C34CD1F4}"/>
              </a:ext>
            </a:extLst>
          </p:cNvPr>
          <p:cNvSpPr txBox="1"/>
          <p:nvPr/>
        </p:nvSpPr>
        <p:spPr>
          <a:xfrm>
            <a:off x="7020651" y="-3208650"/>
            <a:ext cx="539763" cy="369332"/>
          </a:xfrm>
          <a:prstGeom prst="rect">
            <a:avLst/>
          </a:prstGeom>
          <a:noFill/>
        </p:spPr>
        <p:txBody>
          <a:bodyPr wrap="none" rtlCol="0">
            <a:spAutoFit/>
          </a:bodyPr>
          <a:lstStyle/>
          <a:p>
            <a:r>
              <a:rPr lang="en-US" dirty="0">
                <a:latin typeface="Coolvetica Rg" panose="020B0603030602020004" pitchFamily="34" charset="0"/>
              </a:rPr>
              <a:t>Trip</a:t>
            </a:r>
          </a:p>
        </p:txBody>
      </p:sp>
      <p:pic>
        <p:nvPicPr>
          <p:cNvPr id="40" name="Picture 39" descr="A screen shot of a phone&#10;&#10;Description automatically generated">
            <a:extLst>
              <a:ext uri="{FF2B5EF4-FFF2-40B4-BE49-F238E27FC236}">
                <a16:creationId xmlns:a16="http://schemas.microsoft.com/office/drawing/2014/main" id="{FEF6DD66-AD1A-4251-F631-D7A28EAD3127}"/>
              </a:ext>
            </a:extLst>
          </p:cNvPr>
          <p:cNvPicPr>
            <a:picLocks noChangeAspect="1"/>
          </p:cNvPicPr>
          <p:nvPr/>
        </p:nvPicPr>
        <p:blipFill rotWithShape="1">
          <a:blip r:embed="rId11">
            <a:extLst>
              <a:ext uri="{28A0092B-C50C-407E-A947-70E740481C1C}">
                <a14:useLocalDpi xmlns:a14="http://schemas.microsoft.com/office/drawing/2010/main" val="0"/>
              </a:ext>
            </a:extLst>
          </a:blip>
          <a:srcRect l="38679" t="13273" r="38071" b="8059"/>
          <a:stretch/>
        </p:blipFill>
        <p:spPr>
          <a:xfrm>
            <a:off x="4216045" y="1485584"/>
            <a:ext cx="1249421" cy="2377931"/>
          </a:xfrm>
          <a:prstGeom prst="rect">
            <a:avLst/>
          </a:prstGeom>
        </p:spPr>
      </p:pic>
      <p:pic>
        <p:nvPicPr>
          <p:cNvPr id="42" name="Picture 41" descr="A computer screen with a map on it&#10;&#10;Description automatically generated">
            <a:extLst>
              <a:ext uri="{FF2B5EF4-FFF2-40B4-BE49-F238E27FC236}">
                <a16:creationId xmlns:a16="http://schemas.microsoft.com/office/drawing/2014/main" id="{C945FE4F-50A9-9A92-E63B-3181BD93C72E}"/>
              </a:ext>
            </a:extLst>
          </p:cNvPr>
          <p:cNvPicPr>
            <a:picLocks noChangeAspect="1"/>
          </p:cNvPicPr>
          <p:nvPr/>
        </p:nvPicPr>
        <p:blipFill rotWithShape="1">
          <a:blip r:embed="rId12">
            <a:extLst>
              <a:ext uri="{28A0092B-C50C-407E-A947-70E740481C1C}">
                <a14:useLocalDpi xmlns:a14="http://schemas.microsoft.com/office/drawing/2010/main" val="0"/>
              </a:ext>
            </a:extLst>
          </a:blip>
          <a:srcRect l="13161" t="13333" r="12839" b="9273"/>
          <a:stretch/>
        </p:blipFill>
        <p:spPr>
          <a:xfrm>
            <a:off x="72778" y="1485584"/>
            <a:ext cx="4042088" cy="2377931"/>
          </a:xfrm>
          <a:prstGeom prst="rect">
            <a:avLst/>
          </a:prstGeom>
        </p:spPr>
      </p:pic>
      <p:sp>
        <p:nvSpPr>
          <p:cNvPr id="43" name="TextBox 42">
            <a:extLst>
              <a:ext uri="{FF2B5EF4-FFF2-40B4-BE49-F238E27FC236}">
                <a16:creationId xmlns:a16="http://schemas.microsoft.com/office/drawing/2014/main" id="{F892878A-D159-066C-BA5F-22B4698BF881}"/>
              </a:ext>
            </a:extLst>
          </p:cNvPr>
          <p:cNvSpPr txBox="1"/>
          <p:nvPr/>
        </p:nvSpPr>
        <p:spPr>
          <a:xfrm>
            <a:off x="400634" y="1157307"/>
            <a:ext cx="857927" cy="369332"/>
          </a:xfrm>
          <a:prstGeom prst="rect">
            <a:avLst/>
          </a:prstGeom>
          <a:noFill/>
        </p:spPr>
        <p:txBody>
          <a:bodyPr wrap="none" rtlCol="0">
            <a:spAutoFit/>
          </a:bodyPr>
          <a:lstStyle/>
          <a:p>
            <a:r>
              <a:rPr lang="en-US" dirty="0">
                <a:latin typeface="Coolvetica Rg" panose="020B0603030602020004" pitchFamily="34" charset="0"/>
              </a:rPr>
              <a:t>Nearby</a:t>
            </a:r>
          </a:p>
        </p:txBody>
      </p:sp>
      <p:pic>
        <p:nvPicPr>
          <p:cNvPr id="45" name="Picture 44" descr="A computer screen with a map and a map on it&#10;&#10;Description automatically generated">
            <a:extLst>
              <a:ext uri="{FF2B5EF4-FFF2-40B4-BE49-F238E27FC236}">
                <a16:creationId xmlns:a16="http://schemas.microsoft.com/office/drawing/2014/main" id="{0A6A2812-BCC7-009E-4175-492062AEBF14}"/>
              </a:ext>
            </a:extLst>
          </p:cNvPr>
          <p:cNvPicPr>
            <a:picLocks noChangeAspect="1"/>
          </p:cNvPicPr>
          <p:nvPr/>
        </p:nvPicPr>
        <p:blipFill rotWithShape="1">
          <a:blip r:embed="rId13">
            <a:extLst>
              <a:ext uri="{28A0092B-C50C-407E-A947-70E740481C1C}">
                <a14:useLocalDpi xmlns:a14="http://schemas.microsoft.com/office/drawing/2010/main" val="0"/>
              </a:ext>
            </a:extLst>
          </a:blip>
          <a:srcRect l="13592" t="15320" r="13159" b="10014"/>
          <a:stretch/>
        </p:blipFill>
        <p:spPr>
          <a:xfrm>
            <a:off x="7923303" y="1551520"/>
            <a:ext cx="4032229" cy="2311995"/>
          </a:xfrm>
          <a:prstGeom prst="rect">
            <a:avLst/>
          </a:prstGeom>
        </p:spPr>
      </p:pic>
      <p:pic>
        <p:nvPicPr>
          <p:cNvPr id="47" name="Picture 46" descr="A screenshot of a computer&#10;&#10;Description automatically generated">
            <a:extLst>
              <a:ext uri="{FF2B5EF4-FFF2-40B4-BE49-F238E27FC236}">
                <a16:creationId xmlns:a16="http://schemas.microsoft.com/office/drawing/2014/main" id="{E77E88DB-FB72-DE7B-D09C-779B357DEC53}"/>
              </a:ext>
            </a:extLst>
          </p:cNvPr>
          <p:cNvPicPr>
            <a:picLocks noChangeAspect="1"/>
          </p:cNvPicPr>
          <p:nvPr/>
        </p:nvPicPr>
        <p:blipFill rotWithShape="1">
          <a:blip r:embed="rId14">
            <a:extLst>
              <a:ext uri="{28A0092B-C50C-407E-A947-70E740481C1C}">
                <a14:useLocalDpi xmlns:a14="http://schemas.microsoft.com/office/drawing/2010/main" val="0"/>
              </a:ext>
            </a:extLst>
          </a:blip>
          <a:srcRect l="38421" t="12941" r="37817" b="7726"/>
          <a:stretch/>
        </p:blipFill>
        <p:spPr>
          <a:xfrm>
            <a:off x="6611387" y="1485584"/>
            <a:ext cx="1266196" cy="2377931"/>
          </a:xfrm>
          <a:prstGeom prst="rect">
            <a:avLst/>
          </a:prstGeom>
        </p:spPr>
      </p:pic>
      <p:sp>
        <p:nvSpPr>
          <p:cNvPr id="48" name="TextBox 47">
            <a:extLst>
              <a:ext uri="{FF2B5EF4-FFF2-40B4-BE49-F238E27FC236}">
                <a16:creationId xmlns:a16="http://schemas.microsoft.com/office/drawing/2014/main" id="{4CC9F82C-8D9A-7524-3709-13B2BE9047FB}"/>
              </a:ext>
            </a:extLst>
          </p:cNvPr>
          <p:cNvSpPr txBox="1"/>
          <p:nvPr/>
        </p:nvSpPr>
        <p:spPr>
          <a:xfrm>
            <a:off x="6613553" y="1157307"/>
            <a:ext cx="3055837" cy="369332"/>
          </a:xfrm>
          <a:prstGeom prst="rect">
            <a:avLst/>
          </a:prstGeom>
          <a:noFill/>
        </p:spPr>
        <p:txBody>
          <a:bodyPr wrap="none" rtlCol="0">
            <a:spAutoFit/>
          </a:bodyPr>
          <a:lstStyle/>
          <a:p>
            <a:r>
              <a:rPr lang="en-US" dirty="0">
                <a:latin typeface="Coolvetica Rg" panose="020B0603030602020004" pitchFamily="34" charset="0"/>
              </a:rPr>
              <a:t>Destination Recommendation</a:t>
            </a:r>
          </a:p>
        </p:txBody>
      </p:sp>
      <p:pic>
        <p:nvPicPr>
          <p:cNvPr id="50" name="Picture 49" descr="A screenshot of a computer&#10;&#10;Description automatically generated">
            <a:extLst>
              <a:ext uri="{FF2B5EF4-FFF2-40B4-BE49-F238E27FC236}">
                <a16:creationId xmlns:a16="http://schemas.microsoft.com/office/drawing/2014/main" id="{71BC0930-C815-E84B-EAF9-2D34E4C60F71}"/>
              </a:ext>
            </a:extLst>
          </p:cNvPr>
          <p:cNvPicPr>
            <a:picLocks noChangeAspect="1"/>
          </p:cNvPicPr>
          <p:nvPr/>
        </p:nvPicPr>
        <p:blipFill rotWithShape="1">
          <a:blip r:embed="rId15">
            <a:extLst>
              <a:ext uri="{28A0092B-C50C-407E-A947-70E740481C1C}">
                <a14:useLocalDpi xmlns:a14="http://schemas.microsoft.com/office/drawing/2010/main" val="0"/>
              </a:ext>
            </a:extLst>
          </a:blip>
          <a:srcRect l="38931" t="13542" r="38517" b="6902"/>
          <a:stretch/>
        </p:blipFill>
        <p:spPr>
          <a:xfrm>
            <a:off x="4216044" y="4202585"/>
            <a:ext cx="1249421" cy="2479212"/>
          </a:xfrm>
          <a:prstGeom prst="rect">
            <a:avLst/>
          </a:prstGeom>
        </p:spPr>
      </p:pic>
      <p:pic>
        <p:nvPicPr>
          <p:cNvPr id="52" name="Picture 51" descr="A computer screen with a computer screen&#10;&#10;Description automatically generated">
            <a:extLst>
              <a:ext uri="{FF2B5EF4-FFF2-40B4-BE49-F238E27FC236}">
                <a16:creationId xmlns:a16="http://schemas.microsoft.com/office/drawing/2014/main" id="{CE4A05DB-A8F3-F6F1-17BA-5DB94743ED10}"/>
              </a:ext>
            </a:extLst>
          </p:cNvPr>
          <p:cNvPicPr>
            <a:picLocks noChangeAspect="1"/>
          </p:cNvPicPr>
          <p:nvPr/>
        </p:nvPicPr>
        <p:blipFill rotWithShape="1">
          <a:blip r:embed="rId16">
            <a:extLst>
              <a:ext uri="{28A0092B-C50C-407E-A947-70E740481C1C}">
                <a14:useLocalDpi xmlns:a14="http://schemas.microsoft.com/office/drawing/2010/main" val="0"/>
              </a:ext>
            </a:extLst>
          </a:blip>
          <a:srcRect l="12687" t="14213" r="13038" b="9889"/>
          <a:stretch/>
        </p:blipFill>
        <p:spPr>
          <a:xfrm>
            <a:off x="25284" y="4253226"/>
            <a:ext cx="4137076" cy="2377930"/>
          </a:xfrm>
          <a:prstGeom prst="rect">
            <a:avLst/>
          </a:prstGeom>
        </p:spPr>
      </p:pic>
      <p:sp>
        <p:nvSpPr>
          <p:cNvPr id="53" name="TextBox 52">
            <a:extLst>
              <a:ext uri="{FF2B5EF4-FFF2-40B4-BE49-F238E27FC236}">
                <a16:creationId xmlns:a16="http://schemas.microsoft.com/office/drawing/2014/main" id="{C8EEF8BD-220E-27B9-E9B3-16776C84087D}"/>
              </a:ext>
            </a:extLst>
          </p:cNvPr>
          <p:cNvSpPr txBox="1"/>
          <p:nvPr/>
        </p:nvSpPr>
        <p:spPr>
          <a:xfrm>
            <a:off x="473665" y="3906439"/>
            <a:ext cx="920445" cy="369332"/>
          </a:xfrm>
          <a:prstGeom prst="rect">
            <a:avLst/>
          </a:prstGeom>
          <a:noFill/>
        </p:spPr>
        <p:txBody>
          <a:bodyPr wrap="none" rtlCol="0">
            <a:spAutoFit/>
          </a:bodyPr>
          <a:lstStyle/>
          <a:p>
            <a:r>
              <a:rPr lang="en-US" dirty="0">
                <a:latin typeface="Coolvetica Rg" panose="020B0603030602020004" pitchFamily="34" charset="0"/>
              </a:rPr>
              <a:t>Setting</a:t>
            </a:r>
          </a:p>
        </p:txBody>
      </p:sp>
      <p:pic>
        <p:nvPicPr>
          <p:cNvPr id="55" name="Picture 54" descr="A screenshot of a computer&#10;&#10;Description automatically generated">
            <a:extLst>
              <a:ext uri="{FF2B5EF4-FFF2-40B4-BE49-F238E27FC236}">
                <a16:creationId xmlns:a16="http://schemas.microsoft.com/office/drawing/2014/main" id="{DD1A2B6B-A8F6-D57C-88DA-F0C838D7CF44}"/>
              </a:ext>
            </a:extLst>
          </p:cNvPr>
          <p:cNvPicPr>
            <a:picLocks noChangeAspect="1"/>
          </p:cNvPicPr>
          <p:nvPr/>
        </p:nvPicPr>
        <p:blipFill rotWithShape="1">
          <a:blip r:embed="rId17">
            <a:extLst>
              <a:ext uri="{28A0092B-C50C-407E-A947-70E740481C1C}">
                <a14:useLocalDpi xmlns:a14="http://schemas.microsoft.com/office/drawing/2010/main" val="0"/>
              </a:ext>
            </a:extLst>
          </a:blip>
          <a:srcRect l="38071" t="13377" r="38326" b="7716"/>
          <a:stretch/>
        </p:blipFill>
        <p:spPr>
          <a:xfrm>
            <a:off x="6611387" y="4202585"/>
            <a:ext cx="1264531" cy="2377931"/>
          </a:xfrm>
          <a:prstGeom prst="rect">
            <a:avLst/>
          </a:prstGeom>
        </p:spPr>
      </p:pic>
      <p:pic>
        <p:nvPicPr>
          <p:cNvPr id="57" name="Picture 56" descr="A computer screen with a map&#10;&#10;Description automatically generated">
            <a:extLst>
              <a:ext uri="{FF2B5EF4-FFF2-40B4-BE49-F238E27FC236}">
                <a16:creationId xmlns:a16="http://schemas.microsoft.com/office/drawing/2014/main" id="{82BFA48C-0743-4E0B-860A-A8A0D8F09262}"/>
              </a:ext>
            </a:extLst>
          </p:cNvPr>
          <p:cNvPicPr>
            <a:picLocks noChangeAspect="1"/>
          </p:cNvPicPr>
          <p:nvPr/>
        </p:nvPicPr>
        <p:blipFill rotWithShape="1">
          <a:blip r:embed="rId18">
            <a:extLst>
              <a:ext uri="{28A0092B-C50C-407E-A947-70E740481C1C}">
                <a14:useLocalDpi xmlns:a14="http://schemas.microsoft.com/office/drawing/2010/main" val="0"/>
              </a:ext>
            </a:extLst>
          </a:blip>
          <a:srcRect l="13817" t="14420" r="13808" b="9358"/>
          <a:stretch/>
        </p:blipFill>
        <p:spPr>
          <a:xfrm>
            <a:off x="8041691" y="4191821"/>
            <a:ext cx="4032229" cy="2388695"/>
          </a:xfrm>
          <a:prstGeom prst="rect">
            <a:avLst/>
          </a:prstGeom>
        </p:spPr>
      </p:pic>
      <p:sp>
        <p:nvSpPr>
          <p:cNvPr id="58" name="TextBox 57">
            <a:extLst>
              <a:ext uri="{FF2B5EF4-FFF2-40B4-BE49-F238E27FC236}">
                <a16:creationId xmlns:a16="http://schemas.microsoft.com/office/drawing/2014/main" id="{519AB612-1A5B-CDE5-BBC6-E100D702120A}"/>
              </a:ext>
            </a:extLst>
          </p:cNvPr>
          <p:cNvSpPr txBox="1"/>
          <p:nvPr/>
        </p:nvSpPr>
        <p:spPr>
          <a:xfrm>
            <a:off x="6611387" y="3884496"/>
            <a:ext cx="761875" cy="369332"/>
          </a:xfrm>
          <a:prstGeom prst="rect">
            <a:avLst/>
          </a:prstGeom>
          <a:noFill/>
        </p:spPr>
        <p:txBody>
          <a:bodyPr wrap="none" rtlCol="0">
            <a:spAutoFit/>
          </a:bodyPr>
          <a:lstStyle/>
          <a:p>
            <a:r>
              <a:rPr lang="en-US" dirty="0">
                <a:latin typeface="Coolvetica Rg" panose="020B0603030602020004" pitchFamily="34" charset="0"/>
              </a:rPr>
              <a:t>Profile</a:t>
            </a:r>
          </a:p>
        </p:txBody>
      </p:sp>
      <p:pic>
        <p:nvPicPr>
          <p:cNvPr id="59" name="Picture 58" descr="A blue and green logo&#10;&#10;Description automatically generated">
            <a:extLst>
              <a:ext uri="{FF2B5EF4-FFF2-40B4-BE49-F238E27FC236}">
                <a16:creationId xmlns:a16="http://schemas.microsoft.com/office/drawing/2014/main" id="{E7061E1A-E50B-1AAF-E108-92B319CEFCD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52586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1762E-1802-EBDD-A3A0-CF03E16B9000}"/>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655F426A-73D1-7BEE-E3C6-1C1DACF088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0F1CD9F5-074D-1F2A-E414-E1B383934068}"/>
              </a:ext>
            </a:extLst>
          </p:cNvPr>
          <p:cNvSpPr txBox="1"/>
          <p:nvPr/>
        </p:nvSpPr>
        <p:spPr>
          <a:xfrm>
            <a:off x="5229224" y="377073"/>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pic>
        <p:nvPicPr>
          <p:cNvPr id="3" name="Picture 2" descr="A screenshot of a computer&#10;&#10;Description automatically generated">
            <a:extLst>
              <a:ext uri="{FF2B5EF4-FFF2-40B4-BE49-F238E27FC236}">
                <a16:creationId xmlns:a16="http://schemas.microsoft.com/office/drawing/2014/main" id="{C5AAFFEB-823B-C562-393D-E5C29820F25C}"/>
              </a:ext>
            </a:extLst>
          </p:cNvPr>
          <p:cNvPicPr>
            <a:picLocks noChangeAspect="1"/>
          </p:cNvPicPr>
          <p:nvPr/>
        </p:nvPicPr>
        <p:blipFill rotWithShape="1">
          <a:blip r:embed="rId3">
            <a:extLst>
              <a:ext uri="{28A0092B-C50C-407E-A947-70E740481C1C}">
                <a14:useLocalDpi xmlns:a14="http://schemas.microsoft.com/office/drawing/2010/main" val="0"/>
              </a:ext>
            </a:extLst>
          </a:blip>
          <a:srcRect l="38268" t="12823" r="38463" b="8544"/>
          <a:stretch/>
        </p:blipFill>
        <p:spPr>
          <a:xfrm>
            <a:off x="4278032" y="-5760691"/>
            <a:ext cx="1177426" cy="2238082"/>
          </a:xfrm>
          <a:prstGeom prst="rect">
            <a:avLst/>
          </a:prstGeom>
        </p:spPr>
      </p:pic>
      <p:pic>
        <p:nvPicPr>
          <p:cNvPr id="4" name="Picture 3" descr="A computer screen with a screen showing a screen&#10;&#10;Description automatically generated with medium confidence">
            <a:extLst>
              <a:ext uri="{FF2B5EF4-FFF2-40B4-BE49-F238E27FC236}">
                <a16:creationId xmlns:a16="http://schemas.microsoft.com/office/drawing/2014/main" id="{47B837A2-4F9B-3078-5DD0-871635A2C218}"/>
              </a:ext>
            </a:extLst>
          </p:cNvPr>
          <p:cNvPicPr>
            <a:picLocks noChangeAspect="1"/>
          </p:cNvPicPr>
          <p:nvPr/>
        </p:nvPicPr>
        <p:blipFill rotWithShape="1">
          <a:blip r:embed="rId4">
            <a:extLst>
              <a:ext uri="{28A0092B-C50C-407E-A947-70E740481C1C}">
                <a14:useLocalDpi xmlns:a14="http://schemas.microsoft.com/office/drawing/2010/main" val="0"/>
              </a:ext>
            </a:extLst>
          </a:blip>
          <a:srcRect l="13462" t="12096" r="12936" b="9273"/>
          <a:stretch/>
        </p:blipFill>
        <p:spPr>
          <a:xfrm>
            <a:off x="298462" y="-5816063"/>
            <a:ext cx="3816404" cy="2293454"/>
          </a:xfrm>
          <a:prstGeom prst="rect">
            <a:avLst/>
          </a:prstGeom>
        </p:spPr>
      </p:pic>
      <p:sp>
        <p:nvSpPr>
          <p:cNvPr id="7" name="TextBox 6">
            <a:extLst>
              <a:ext uri="{FF2B5EF4-FFF2-40B4-BE49-F238E27FC236}">
                <a16:creationId xmlns:a16="http://schemas.microsoft.com/office/drawing/2014/main" id="{F2181F81-B528-F29F-7D94-BF120D1FBCB3}"/>
              </a:ext>
            </a:extLst>
          </p:cNvPr>
          <p:cNvSpPr txBox="1"/>
          <p:nvPr/>
        </p:nvSpPr>
        <p:spPr>
          <a:xfrm>
            <a:off x="693417" y="-6050523"/>
            <a:ext cx="892680" cy="369332"/>
          </a:xfrm>
          <a:prstGeom prst="rect">
            <a:avLst/>
          </a:prstGeom>
          <a:noFill/>
        </p:spPr>
        <p:txBody>
          <a:bodyPr wrap="none" rtlCol="0">
            <a:spAutoFit/>
          </a:bodyPr>
          <a:lstStyle/>
          <a:p>
            <a:r>
              <a:rPr lang="en-US" dirty="0">
                <a:latin typeface="Coolvetica Rg" panose="020B0603030602020004" pitchFamily="34" charset="0"/>
              </a:rPr>
              <a:t>Explore</a:t>
            </a:r>
          </a:p>
        </p:txBody>
      </p:sp>
      <p:pic>
        <p:nvPicPr>
          <p:cNvPr id="14" name="Picture 13" descr="A screenshot of a computer&#10;&#10;Description automatically generated">
            <a:extLst>
              <a:ext uri="{FF2B5EF4-FFF2-40B4-BE49-F238E27FC236}">
                <a16:creationId xmlns:a16="http://schemas.microsoft.com/office/drawing/2014/main" id="{80890091-E008-BA02-CE43-8A6B7E4CAFDB}"/>
              </a:ext>
            </a:extLst>
          </p:cNvPr>
          <p:cNvPicPr>
            <a:picLocks noChangeAspect="1"/>
          </p:cNvPicPr>
          <p:nvPr/>
        </p:nvPicPr>
        <p:blipFill rotWithShape="1">
          <a:blip r:embed="rId5">
            <a:extLst>
              <a:ext uri="{28A0092B-C50C-407E-A947-70E740481C1C}">
                <a14:useLocalDpi xmlns:a14="http://schemas.microsoft.com/office/drawing/2010/main" val="0"/>
              </a:ext>
            </a:extLst>
          </a:blip>
          <a:srcRect l="38243" t="13139" r="37851" b="6826"/>
          <a:stretch/>
        </p:blipFill>
        <p:spPr>
          <a:xfrm>
            <a:off x="6938337" y="-5824202"/>
            <a:ext cx="1217852" cy="2293454"/>
          </a:xfrm>
          <a:prstGeom prst="rect">
            <a:avLst/>
          </a:prstGeom>
        </p:spPr>
      </p:pic>
      <p:pic>
        <p:nvPicPr>
          <p:cNvPr id="18" name="Picture 17" descr="A computer screen with a map&#10;&#10;Description automatically generated">
            <a:extLst>
              <a:ext uri="{FF2B5EF4-FFF2-40B4-BE49-F238E27FC236}">
                <a16:creationId xmlns:a16="http://schemas.microsoft.com/office/drawing/2014/main" id="{0A5EC257-AAB2-9AA8-2FD1-0BEBA2CDDBEE}"/>
              </a:ext>
            </a:extLst>
          </p:cNvPr>
          <p:cNvPicPr>
            <a:picLocks noChangeAspect="1"/>
          </p:cNvPicPr>
          <p:nvPr/>
        </p:nvPicPr>
        <p:blipFill rotWithShape="1">
          <a:blip r:embed="rId6">
            <a:extLst>
              <a:ext uri="{28A0092B-C50C-407E-A947-70E740481C1C}">
                <a14:useLocalDpi xmlns:a14="http://schemas.microsoft.com/office/drawing/2010/main" val="0"/>
              </a:ext>
            </a:extLst>
          </a:blip>
          <a:srcRect l="13535" t="13139" r="11945" b="9220"/>
          <a:stretch/>
        </p:blipFill>
        <p:spPr>
          <a:xfrm>
            <a:off x="8208281" y="-5898119"/>
            <a:ext cx="4039420" cy="2367371"/>
          </a:xfrm>
          <a:prstGeom prst="rect">
            <a:avLst/>
          </a:prstGeom>
        </p:spPr>
      </p:pic>
      <p:sp>
        <p:nvSpPr>
          <p:cNvPr id="21" name="TextBox 20">
            <a:extLst>
              <a:ext uri="{FF2B5EF4-FFF2-40B4-BE49-F238E27FC236}">
                <a16:creationId xmlns:a16="http://schemas.microsoft.com/office/drawing/2014/main" id="{8899150C-DEC4-D0CA-8EFA-06FFC7D9E9E5}"/>
              </a:ext>
            </a:extLst>
          </p:cNvPr>
          <p:cNvSpPr txBox="1"/>
          <p:nvPr/>
        </p:nvSpPr>
        <p:spPr>
          <a:xfrm>
            <a:off x="6892616" y="-6060124"/>
            <a:ext cx="827471" cy="369332"/>
          </a:xfrm>
          <a:prstGeom prst="rect">
            <a:avLst/>
          </a:prstGeom>
          <a:noFill/>
        </p:spPr>
        <p:txBody>
          <a:bodyPr wrap="none" rtlCol="0">
            <a:spAutoFit/>
          </a:bodyPr>
          <a:lstStyle/>
          <a:p>
            <a:r>
              <a:rPr lang="en-US" dirty="0">
                <a:latin typeface="Coolvetica Rg" panose="020B0603030602020004" pitchFamily="34" charset="0"/>
              </a:rPr>
              <a:t>People</a:t>
            </a:r>
          </a:p>
        </p:txBody>
      </p:sp>
      <p:pic>
        <p:nvPicPr>
          <p:cNvPr id="23" name="Picture 22" descr="A screen shot of a phone&#10;&#10;Description automatically generated">
            <a:extLst>
              <a:ext uri="{FF2B5EF4-FFF2-40B4-BE49-F238E27FC236}">
                <a16:creationId xmlns:a16="http://schemas.microsoft.com/office/drawing/2014/main" id="{A4423991-AB6A-27DD-4BCD-EBE523732F50}"/>
              </a:ext>
            </a:extLst>
          </p:cNvPr>
          <p:cNvPicPr>
            <a:picLocks noChangeAspect="1"/>
          </p:cNvPicPr>
          <p:nvPr/>
        </p:nvPicPr>
        <p:blipFill rotWithShape="1">
          <a:blip r:embed="rId7">
            <a:extLst>
              <a:ext uri="{28A0092B-C50C-407E-A947-70E740481C1C}">
                <a14:useLocalDpi xmlns:a14="http://schemas.microsoft.com/office/drawing/2010/main" val="0"/>
              </a:ext>
            </a:extLst>
          </a:blip>
          <a:srcRect l="38795" t="13314" r="38671" b="7024"/>
          <a:stretch/>
        </p:blipFill>
        <p:spPr>
          <a:xfrm>
            <a:off x="4309432" y="-2854292"/>
            <a:ext cx="1146026" cy="2278911"/>
          </a:xfrm>
          <a:prstGeom prst="rect">
            <a:avLst/>
          </a:prstGeom>
        </p:spPr>
      </p:pic>
      <p:pic>
        <p:nvPicPr>
          <p:cNvPr id="28" name="Picture 27" descr="A computer screen shot of a map&#10;&#10;Description automatically generated">
            <a:extLst>
              <a:ext uri="{FF2B5EF4-FFF2-40B4-BE49-F238E27FC236}">
                <a16:creationId xmlns:a16="http://schemas.microsoft.com/office/drawing/2014/main" id="{359CD164-0F11-FD6C-96E8-22B78335E220}"/>
              </a:ext>
            </a:extLst>
          </p:cNvPr>
          <p:cNvPicPr>
            <a:picLocks noChangeAspect="1"/>
          </p:cNvPicPr>
          <p:nvPr/>
        </p:nvPicPr>
        <p:blipFill rotWithShape="1">
          <a:blip r:embed="rId8">
            <a:extLst>
              <a:ext uri="{28A0092B-C50C-407E-A947-70E740481C1C}">
                <a14:useLocalDpi xmlns:a14="http://schemas.microsoft.com/office/drawing/2010/main" val="0"/>
              </a:ext>
            </a:extLst>
          </a:blip>
          <a:srcRect l="13766" t="14912" r="13133" b="10150"/>
          <a:stretch/>
        </p:blipFill>
        <p:spPr>
          <a:xfrm>
            <a:off x="354163" y="-2817254"/>
            <a:ext cx="3805751" cy="2194485"/>
          </a:xfrm>
          <a:prstGeom prst="rect">
            <a:avLst/>
          </a:prstGeom>
        </p:spPr>
      </p:pic>
      <p:sp>
        <p:nvSpPr>
          <p:cNvPr id="30" name="TextBox 29">
            <a:extLst>
              <a:ext uri="{FF2B5EF4-FFF2-40B4-BE49-F238E27FC236}">
                <a16:creationId xmlns:a16="http://schemas.microsoft.com/office/drawing/2014/main" id="{B3563194-AD34-9CEF-D263-98B82DFE2318}"/>
              </a:ext>
            </a:extLst>
          </p:cNvPr>
          <p:cNvSpPr txBox="1"/>
          <p:nvPr/>
        </p:nvSpPr>
        <p:spPr>
          <a:xfrm>
            <a:off x="617237" y="-3229009"/>
            <a:ext cx="764440" cy="369332"/>
          </a:xfrm>
          <a:prstGeom prst="rect">
            <a:avLst/>
          </a:prstGeom>
          <a:noFill/>
        </p:spPr>
        <p:txBody>
          <a:bodyPr wrap="none" rtlCol="0">
            <a:spAutoFit/>
          </a:bodyPr>
          <a:lstStyle/>
          <a:p>
            <a:r>
              <a:rPr lang="en-US" dirty="0">
                <a:latin typeface="Coolvetica Rg" panose="020B0603030602020004" pitchFamily="34" charset="0"/>
              </a:rPr>
              <a:t>Group</a:t>
            </a:r>
          </a:p>
        </p:txBody>
      </p:sp>
      <p:pic>
        <p:nvPicPr>
          <p:cNvPr id="34" name="Picture 33" descr="A computer screen with a map and icons&#10;&#10;Description automatically generated">
            <a:extLst>
              <a:ext uri="{FF2B5EF4-FFF2-40B4-BE49-F238E27FC236}">
                <a16:creationId xmlns:a16="http://schemas.microsoft.com/office/drawing/2014/main" id="{EE6265F4-954C-894D-C569-68E55FE5ABD9}"/>
              </a:ext>
            </a:extLst>
          </p:cNvPr>
          <p:cNvPicPr>
            <a:picLocks noChangeAspect="1"/>
          </p:cNvPicPr>
          <p:nvPr/>
        </p:nvPicPr>
        <p:blipFill rotWithShape="1">
          <a:blip r:embed="rId9">
            <a:extLst>
              <a:ext uri="{28A0092B-C50C-407E-A947-70E740481C1C}">
                <a14:useLocalDpi xmlns:a14="http://schemas.microsoft.com/office/drawing/2010/main" val="0"/>
              </a:ext>
            </a:extLst>
          </a:blip>
          <a:srcRect l="14065" t="14076" r="13926" b="10079"/>
          <a:stretch/>
        </p:blipFill>
        <p:spPr>
          <a:xfrm>
            <a:off x="8205800" y="-2859677"/>
            <a:ext cx="3704012" cy="2194484"/>
          </a:xfrm>
          <a:prstGeom prst="rect">
            <a:avLst/>
          </a:prstGeom>
        </p:spPr>
      </p:pic>
      <p:pic>
        <p:nvPicPr>
          <p:cNvPr id="35" name="Picture 34" descr="A screen shot of a phone&#10;&#10;Description automatically generated">
            <a:extLst>
              <a:ext uri="{FF2B5EF4-FFF2-40B4-BE49-F238E27FC236}">
                <a16:creationId xmlns:a16="http://schemas.microsoft.com/office/drawing/2014/main" id="{F4E6F945-859A-4EE6-E871-3CC225194EEA}"/>
              </a:ext>
            </a:extLst>
          </p:cNvPr>
          <p:cNvPicPr>
            <a:picLocks noChangeAspect="1"/>
          </p:cNvPicPr>
          <p:nvPr/>
        </p:nvPicPr>
        <p:blipFill rotWithShape="1">
          <a:blip r:embed="rId10">
            <a:extLst>
              <a:ext uri="{28A0092B-C50C-407E-A947-70E740481C1C}">
                <a14:useLocalDpi xmlns:a14="http://schemas.microsoft.com/office/drawing/2010/main" val="0"/>
              </a:ext>
            </a:extLst>
          </a:blip>
          <a:srcRect l="38528" t="13582" r="38592" b="7938"/>
          <a:stretch/>
        </p:blipFill>
        <p:spPr>
          <a:xfrm>
            <a:off x="6978585" y="-2813377"/>
            <a:ext cx="1137356" cy="2194484"/>
          </a:xfrm>
          <a:prstGeom prst="rect">
            <a:avLst/>
          </a:prstGeom>
        </p:spPr>
      </p:pic>
      <p:sp>
        <p:nvSpPr>
          <p:cNvPr id="36" name="TextBox 35">
            <a:extLst>
              <a:ext uri="{FF2B5EF4-FFF2-40B4-BE49-F238E27FC236}">
                <a16:creationId xmlns:a16="http://schemas.microsoft.com/office/drawing/2014/main" id="{360CF1DE-D552-1247-34F9-B16CB997D1C9}"/>
              </a:ext>
            </a:extLst>
          </p:cNvPr>
          <p:cNvSpPr txBox="1"/>
          <p:nvPr/>
        </p:nvSpPr>
        <p:spPr>
          <a:xfrm>
            <a:off x="7020651" y="-3208650"/>
            <a:ext cx="539763" cy="369332"/>
          </a:xfrm>
          <a:prstGeom prst="rect">
            <a:avLst/>
          </a:prstGeom>
          <a:noFill/>
        </p:spPr>
        <p:txBody>
          <a:bodyPr wrap="none" rtlCol="0">
            <a:spAutoFit/>
          </a:bodyPr>
          <a:lstStyle/>
          <a:p>
            <a:r>
              <a:rPr lang="en-US" dirty="0">
                <a:latin typeface="Coolvetica Rg" panose="020B0603030602020004" pitchFamily="34" charset="0"/>
              </a:rPr>
              <a:t>Trip</a:t>
            </a:r>
          </a:p>
        </p:txBody>
      </p:sp>
      <p:pic>
        <p:nvPicPr>
          <p:cNvPr id="40" name="Picture 39" descr="A screen shot of a phone&#10;&#10;Description automatically generated">
            <a:extLst>
              <a:ext uri="{FF2B5EF4-FFF2-40B4-BE49-F238E27FC236}">
                <a16:creationId xmlns:a16="http://schemas.microsoft.com/office/drawing/2014/main" id="{533938EF-E288-8EE8-AE92-DC1AF5728348}"/>
              </a:ext>
            </a:extLst>
          </p:cNvPr>
          <p:cNvPicPr>
            <a:picLocks noChangeAspect="1"/>
          </p:cNvPicPr>
          <p:nvPr/>
        </p:nvPicPr>
        <p:blipFill rotWithShape="1">
          <a:blip r:embed="rId11">
            <a:extLst>
              <a:ext uri="{28A0092B-C50C-407E-A947-70E740481C1C}">
                <a14:useLocalDpi xmlns:a14="http://schemas.microsoft.com/office/drawing/2010/main" val="0"/>
              </a:ext>
            </a:extLst>
          </a:blip>
          <a:srcRect l="38679" t="13273" r="38071" b="8059"/>
          <a:stretch/>
        </p:blipFill>
        <p:spPr>
          <a:xfrm>
            <a:off x="4216045" y="1485584"/>
            <a:ext cx="1249421" cy="2377931"/>
          </a:xfrm>
          <a:prstGeom prst="rect">
            <a:avLst/>
          </a:prstGeom>
        </p:spPr>
      </p:pic>
      <p:pic>
        <p:nvPicPr>
          <p:cNvPr id="42" name="Picture 41" descr="A computer screen with a map on it&#10;&#10;Description automatically generated">
            <a:extLst>
              <a:ext uri="{FF2B5EF4-FFF2-40B4-BE49-F238E27FC236}">
                <a16:creationId xmlns:a16="http://schemas.microsoft.com/office/drawing/2014/main" id="{D4B55A56-659D-1C93-4194-127D52F125AE}"/>
              </a:ext>
            </a:extLst>
          </p:cNvPr>
          <p:cNvPicPr>
            <a:picLocks noChangeAspect="1"/>
          </p:cNvPicPr>
          <p:nvPr/>
        </p:nvPicPr>
        <p:blipFill rotWithShape="1">
          <a:blip r:embed="rId12">
            <a:extLst>
              <a:ext uri="{28A0092B-C50C-407E-A947-70E740481C1C}">
                <a14:useLocalDpi xmlns:a14="http://schemas.microsoft.com/office/drawing/2010/main" val="0"/>
              </a:ext>
            </a:extLst>
          </a:blip>
          <a:srcRect l="13161" t="13333" r="12839" b="9273"/>
          <a:stretch/>
        </p:blipFill>
        <p:spPr>
          <a:xfrm>
            <a:off x="72778" y="1485584"/>
            <a:ext cx="4042088" cy="2377931"/>
          </a:xfrm>
          <a:prstGeom prst="rect">
            <a:avLst/>
          </a:prstGeom>
        </p:spPr>
      </p:pic>
      <p:sp>
        <p:nvSpPr>
          <p:cNvPr id="43" name="TextBox 42">
            <a:extLst>
              <a:ext uri="{FF2B5EF4-FFF2-40B4-BE49-F238E27FC236}">
                <a16:creationId xmlns:a16="http://schemas.microsoft.com/office/drawing/2014/main" id="{1258F09F-94F5-0D31-8F8E-ADF2BF9AC98A}"/>
              </a:ext>
            </a:extLst>
          </p:cNvPr>
          <p:cNvSpPr txBox="1"/>
          <p:nvPr/>
        </p:nvSpPr>
        <p:spPr>
          <a:xfrm>
            <a:off x="400634" y="1157307"/>
            <a:ext cx="857927" cy="369332"/>
          </a:xfrm>
          <a:prstGeom prst="rect">
            <a:avLst/>
          </a:prstGeom>
          <a:noFill/>
        </p:spPr>
        <p:txBody>
          <a:bodyPr wrap="none" rtlCol="0">
            <a:spAutoFit/>
          </a:bodyPr>
          <a:lstStyle/>
          <a:p>
            <a:r>
              <a:rPr lang="en-US" dirty="0">
                <a:latin typeface="Coolvetica Rg" panose="020B0603030602020004" pitchFamily="34" charset="0"/>
              </a:rPr>
              <a:t>Nearby</a:t>
            </a:r>
          </a:p>
        </p:txBody>
      </p:sp>
      <p:pic>
        <p:nvPicPr>
          <p:cNvPr id="45" name="Picture 44" descr="A computer screen with a map and a map on it&#10;&#10;Description automatically generated">
            <a:extLst>
              <a:ext uri="{FF2B5EF4-FFF2-40B4-BE49-F238E27FC236}">
                <a16:creationId xmlns:a16="http://schemas.microsoft.com/office/drawing/2014/main" id="{8E12D9AA-54C3-E011-A788-F28FDC7F1004}"/>
              </a:ext>
            </a:extLst>
          </p:cNvPr>
          <p:cNvPicPr>
            <a:picLocks noChangeAspect="1"/>
          </p:cNvPicPr>
          <p:nvPr/>
        </p:nvPicPr>
        <p:blipFill rotWithShape="1">
          <a:blip r:embed="rId13">
            <a:extLst>
              <a:ext uri="{28A0092B-C50C-407E-A947-70E740481C1C}">
                <a14:useLocalDpi xmlns:a14="http://schemas.microsoft.com/office/drawing/2010/main" val="0"/>
              </a:ext>
            </a:extLst>
          </a:blip>
          <a:srcRect l="13592" t="15320" r="13159" b="10014"/>
          <a:stretch/>
        </p:blipFill>
        <p:spPr>
          <a:xfrm>
            <a:off x="7923303" y="1551520"/>
            <a:ext cx="4032229" cy="2311995"/>
          </a:xfrm>
          <a:prstGeom prst="rect">
            <a:avLst/>
          </a:prstGeom>
        </p:spPr>
      </p:pic>
      <p:pic>
        <p:nvPicPr>
          <p:cNvPr id="47" name="Picture 46" descr="A screenshot of a computer&#10;&#10;Description automatically generated">
            <a:extLst>
              <a:ext uri="{FF2B5EF4-FFF2-40B4-BE49-F238E27FC236}">
                <a16:creationId xmlns:a16="http://schemas.microsoft.com/office/drawing/2014/main" id="{27BAB9CB-86B6-B527-A9A0-8368B029780F}"/>
              </a:ext>
            </a:extLst>
          </p:cNvPr>
          <p:cNvPicPr>
            <a:picLocks noChangeAspect="1"/>
          </p:cNvPicPr>
          <p:nvPr/>
        </p:nvPicPr>
        <p:blipFill rotWithShape="1">
          <a:blip r:embed="rId14">
            <a:extLst>
              <a:ext uri="{28A0092B-C50C-407E-A947-70E740481C1C}">
                <a14:useLocalDpi xmlns:a14="http://schemas.microsoft.com/office/drawing/2010/main" val="0"/>
              </a:ext>
            </a:extLst>
          </a:blip>
          <a:srcRect l="38421" t="12941" r="37817" b="7726"/>
          <a:stretch/>
        </p:blipFill>
        <p:spPr>
          <a:xfrm>
            <a:off x="6611387" y="1485584"/>
            <a:ext cx="1266196" cy="2377931"/>
          </a:xfrm>
          <a:prstGeom prst="rect">
            <a:avLst/>
          </a:prstGeom>
        </p:spPr>
      </p:pic>
      <p:sp>
        <p:nvSpPr>
          <p:cNvPr id="48" name="TextBox 47">
            <a:extLst>
              <a:ext uri="{FF2B5EF4-FFF2-40B4-BE49-F238E27FC236}">
                <a16:creationId xmlns:a16="http://schemas.microsoft.com/office/drawing/2014/main" id="{91675C49-166F-0EE8-BDD0-11BC91CDD991}"/>
              </a:ext>
            </a:extLst>
          </p:cNvPr>
          <p:cNvSpPr txBox="1"/>
          <p:nvPr/>
        </p:nvSpPr>
        <p:spPr>
          <a:xfrm>
            <a:off x="6613553" y="1157307"/>
            <a:ext cx="3055837" cy="369332"/>
          </a:xfrm>
          <a:prstGeom prst="rect">
            <a:avLst/>
          </a:prstGeom>
          <a:noFill/>
        </p:spPr>
        <p:txBody>
          <a:bodyPr wrap="none" rtlCol="0">
            <a:spAutoFit/>
          </a:bodyPr>
          <a:lstStyle/>
          <a:p>
            <a:r>
              <a:rPr lang="en-US" dirty="0">
                <a:latin typeface="Coolvetica Rg" panose="020B0603030602020004" pitchFamily="34" charset="0"/>
              </a:rPr>
              <a:t>Destination Recommendation</a:t>
            </a:r>
          </a:p>
        </p:txBody>
      </p:sp>
      <p:pic>
        <p:nvPicPr>
          <p:cNvPr id="50" name="Picture 49" descr="A screenshot of a computer&#10;&#10;Description automatically generated">
            <a:extLst>
              <a:ext uri="{FF2B5EF4-FFF2-40B4-BE49-F238E27FC236}">
                <a16:creationId xmlns:a16="http://schemas.microsoft.com/office/drawing/2014/main" id="{10D245E3-E5D8-D374-C347-8EBFB4771487}"/>
              </a:ext>
            </a:extLst>
          </p:cNvPr>
          <p:cNvPicPr>
            <a:picLocks noChangeAspect="1"/>
          </p:cNvPicPr>
          <p:nvPr/>
        </p:nvPicPr>
        <p:blipFill rotWithShape="1">
          <a:blip r:embed="rId15">
            <a:extLst>
              <a:ext uri="{28A0092B-C50C-407E-A947-70E740481C1C}">
                <a14:useLocalDpi xmlns:a14="http://schemas.microsoft.com/office/drawing/2010/main" val="0"/>
              </a:ext>
            </a:extLst>
          </a:blip>
          <a:srcRect l="38931" t="13542" r="38517" b="6902"/>
          <a:stretch/>
        </p:blipFill>
        <p:spPr>
          <a:xfrm>
            <a:off x="4216044" y="4202585"/>
            <a:ext cx="1249421" cy="2479212"/>
          </a:xfrm>
          <a:prstGeom prst="rect">
            <a:avLst/>
          </a:prstGeom>
        </p:spPr>
      </p:pic>
      <p:pic>
        <p:nvPicPr>
          <p:cNvPr id="52" name="Picture 51" descr="A computer screen with a computer screen&#10;&#10;Description automatically generated">
            <a:extLst>
              <a:ext uri="{FF2B5EF4-FFF2-40B4-BE49-F238E27FC236}">
                <a16:creationId xmlns:a16="http://schemas.microsoft.com/office/drawing/2014/main" id="{76CC8ADF-A6E7-C5C1-15DA-A42D944949F4}"/>
              </a:ext>
            </a:extLst>
          </p:cNvPr>
          <p:cNvPicPr>
            <a:picLocks noChangeAspect="1"/>
          </p:cNvPicPr>
          <p:nvPr/>
        </p:nvPicPr>
        <p:blipFill rotWithShape="1">
          <a:blip r:embed="rId16">
            <a:extLst>
              <a:ext uri="{28A0092B-C50C-407E-A947-70E740481C1C}">
                <a14:useLocalDpi xmlns:a14="http://schemas.microsoft.com/office/drawing/2010/main" val="0"/>
              </a:ext>
            </a:extLst>
          </a:blip>
          <a:srcRect l="12687" t="14213" r="13038" b="9889"/>
          <a:stretch/>
        </p:blipFill>
        <p:spPr>
          <a:xfrm>
            <a:off x="25284" y="4253226"/>
            <a:ext cx="4137076" cy="2377930"/>
          </a:xfrm>
          <a:prstGeom prst="rect">
            <a:avLst/>
          </a:prstGeom>
        </p:spPr>
      </p:pic>
      <p:sp>
        <p:nvSpPr>
          <p:cNvPr id="53" name="TextBox 52">
            <a:extLst>
              <a:ext uri="{FF2B5EF4-FFF2-40B4-BE49-F238E27FC236}">
                <a16:creationId xmlns:a16="http://schemas.microsoft.com/office/drawing/2014/main" id="{5A92B17E-F9A4-3BFD-525A-74525BAC6435}"/>
              </a:ext>
            </a:extLst>
          </p:cNvPr>
          <p:cNvSpPr txBox="1"/>
          <p:nvPr/>
        </p:nvSpPr>
        <p:spPr>
          <a:xfrm>
            <a:off x="473665" y="3906439"/>
            <a:ext cx="920445" cy="369332"/>
          </a:xfrm>
          <a:prstGeom prst="rect">
            <a:avLst/>
          </a:prstGeom>
          <a:noFill/>
        </p:spPr>
        <p:txBody>
          <a:bodyPr wrap="none" rtlCol="0">
            <a:spAutoFit/>
          </a:bodyPr>
          <a:lstStyle/>
          <a:p>
            <a:r>
              <a:rPr lang="en-US" dirty="0">
                <a:latin typeface="Coolvetica Rg" panose="020B0603030602020004" pitchFamily="34" charset="0"/>
              </a:rPr>
              <a:t>Setting</a:t>
            </a:r>
          </a:p>
        </p:txBody>
      </p:sp>
      <p:pic>
        <p:nvPicPr>
          <p:cNvPr id="55" name="Picture 54" descr="A screenshot of a computer&#10;&#10;Description automatically generated">
            <a:extLst>
              <a:ext uri="{FF2B5EF4-FFF2-40B4-BE49-F238E27FC236}">
                <a16:creationId xmlns:a16="http://schemas.microsoft.com/office/drawing/2014/main" id="{CFBA1CE2-0653-EBAD-3013-E9C0530DC297}"/>
              </a:ext>
            </a:extLst>
          </p:cNvPr>
          <p:cNvPicPr>
            <a:picLocks noChangeAspect="1"/>
          </p:cNvPicPr>
          <p:nvPr/>
        </p:nvPicPr>
        <p:blipFill rotWithShape="1">
          <a:blip r:embed="rId17">
            <a:extLst>
              <a:ext uri="{28A0092B-C50C-407E-A947-70E740481C1C}">
                <a14:useLocalDpi xmlns:a14="http://schemas.microsoft.com/office/drawing/2010/main" val="0"/>
              </a:ext>
            </a:extLst>
          </a:blip>
          <a:srcRect l="38071" t="13377" r="38326" b="7716"/>
          <a:stretch/>
        </p:blipFill>
        <p:spPr>
          <a:xfrm>
            <a:off x="6611387" y="4202585"/>
            <a:ext cx="1264531" cy="2377931"/>
          </a:xfrm>
          <a:prstGeom prst="rect">
            <a:avLst/>
          </a:prstGeom>
        </p:spPr>
      </p:pic>
      <p:pic>
        <p:nvPicPr>
          <p:cNvPr id="57" name="Picture 56" descr="A computer screen with a map&#10;&#10;Description automatically generated">
            <a:extLst>
              <a:ext uri="{FF2B5EF4-FFF2-40B4-BE49-F238E27FC236}">
                <a16:creationId xmlns:a16="http://schemas.microsoft.com/office/drawing/2014/main" id="{91F2460C-F621-0E92-DF23-FF884334C853}"/>
              </a:ext>
            </a:extLst>
          </p:cNvPr>
          <p:cNvPicPr>
            <a:picLocks noChangeAspect="1"/>
          </p:cNvPicPr>
          <p:nvPr/>
        </p:nvPicPr>
        <p:blipFill rotWithShape="1">
          <a:blip r:embed="rId18">
            <a:extLst>
              <a:ext uri="{28A0092B-C50C-407E-A947-70E740481C1C}">
                <a14:useLocalDpi xmlns:a14="http://schemas.microsoft.com/office/drawing/2010/main" val="0"/>
              </a:ext>
            </a:extLst>
          </a:blip>
          <a:srcRect l="13817" t="14420" r="13808" b="9358"/>
          <a:stretch/>
        </p:blipFill>
        <p:spPr>
          <a:xfrm>
            <a:off x="8041691" y="4191821"/>
            <a:ext cx="4032229" cy="2388695"/>
          </a:xfrm>
          <a:prstGeom prst="rect">
            <a:avLst/>
          </a:prstGeom>
        </p:spPr>
      </p:pic>
      <p:sp>
        <p:nvSpPr>
          <p:cNvPr id="58" name="TextBox 57">
            <a:extLst>
              <a:ext uri="{FF2B5EF4-FFF2-40B4-BE49-F238E27FC236}">
                <a16:creationId xmlns:a16="http://schemas.microsoft.com/office/drawing/2014/main" id="{6A15A6CE-BA37-D1CA-9A9B-67DA3918592F}"/>
              </a:ext>
            </a:extLst>
          </p:cNvPr>
          <p:cNvSpPr txBox="1"/>
          <p:nvPr/>
        </p:nvSpPr>
        <p:spPr>
          <a:xfrm>
            <a:off x="6611387" y="3884496"/>
            <a:ext cx="761875" cy="369332"/>
          </a:xfrm>
          <a:prstGeom prst="rect">
            <a:avLst/>
          </a:prstGeom>
          <a:noFill/>
        </p:spPr>
        <p:txBody>
          <a:bodyPr wrap="none" rtlCol="0">
            <a:spAutoFit/>
          </a:bodyPr>
          <a:lstStyle/>
          <a:p>
            <a:r>
              <a:rPr lang="en-US" dirty="0">
                <a:latin typeface="Coolvetica Rg" panose="020B0603030602020004" pitchFamily="34" charset="0"/>
              </a:rPr>
              <a:t>Profile</a:t>
            </a:r>
          </a:p>
        </p:txBody>
      </p:sp>
      <p:pic>
        <p:nvPicPr>
          <p:cNvPr id="5" name="Picture 4" descr="A blue and green logo&#10;&#10;Description automatically generated">
            <a:extLst>
              <a:ext uri="{FF2B5EF4-FFF2-40B4-BE49-F238E27FC236}">
                <a16:creationId xmlns:a16="http://schemas.microsoft.com/office/drawing/2014/main" id="{50A65824-337F-A48C-0600-BE6D67EFC84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248596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91E61-B635-6E34-FF18-008D84F1F48B}"/>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09A46C8F-3E1E-0CBB-358A-172EC701E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D7694BEA-984C-AF1D-520C-4C48D8C713E6}"/>
              </a:ext>
            </a:extLst>
          </p:cNvPr>
          <p:cNvSpPr txBox="1"/>
          <p:nvPr/>
        </p:nvSpPr>
        <p:spPr>
          <a:xfrm>
            <a:off x="5229224" y="377073"/>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pic>
        <p:nvPicPr>
          <p:cNvPr id="4" name="Picture 3" descr="A screenshot of a computer&#10;&#10;Description automatically generated">
            <a:extLst>
              <a:ext uri="{FF2B5EF4-FFF2-40B4-BE49-F238E27FC236}">
                <a16:creationId xmlns:a16="http://schemas.microsoft.com/office/drawing/2014/main" id="{F931BD95-DFD6-8671-4FD0-28B1FD71B317}"/>
              </a:ext>
            </a:extLst>
          </p:cNvPr>
          <p:cNvPicPr>
            <a:picLocks noChangeAspect="1"/>
          </p:cNvPicPr>
          <p:nvPr/>
        </p:nvPicPr>
        <p:blipFill rotWithShape="1">
          <a:blip r:embed="rId3">
            <a:extLst>
              <a:ext uri="{28A0092B-C50C-407E-A947-70E740481C1C}">
                <a14:useLocalDpi xmlns:a14="http://schemas.microsoft.com/office/drawing/2010/main" val="0"/>
              </a:ext>
            </a:extLst>
          </a:blip>
          <a:srcRect l="38734" t="12826" r="38101" b="7004"/>
          <a:stretch/>
        </p:blipFill>
        <p:spPr>
          <a:xfrm>
            <a:off x="6775050" y="1149094"/>
            <a:ext cx="2764149" cy="538102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26ADB3E8-EB70-3291-278F-01441D421D10}"/>
              </a:ext>
            </a:extLst>
          </p:cNvPr>
          <p:cNvPicPr>
            <a:picLocks noChangeAspect="1"/>
          </p:cNvPicPr>
          <p:nvPr/>
        </p:nvPicPr>
        <p:blipFill rotWithShape="1">
          <a:blip r:embed="rId4">
            <a:extLst>
              <a:ext uri="{28A0092B-C50C-407E-A947-70E740481C1C}">
                <a14:useLocalDpi xmlns:a14="http://schemas.microsoft.com/office/drawing/2010/main" val="0"/>
              </a:ext>
            </a:extLst>
          </a:blip>
          <a:srcRect l="39197" t="13181" r="39062" b="8186"/>
          <a:stretch/>
        </p:blipFill>
        <p:spPr>
          <a:xfrm>
            <a:off x="2870522" y="1300509"/>
            <a:ext cx="2546430" cy="5180713"/>
          </a:xfrm>
          <a:prstGeom prst="rect">
            <a:avLst/>
          </a:prstGeom>
        </p:spPr>
      </p:pic>
      <p:sp>
        <p:nvSpPr>
          <p:cNvPr id="12" name="TextBox 11">
            <a:extLst>
              <a:ext uri="{FF2B5EF4-FFF2-40B4-BE49-F238E27FC236}">
                <a16:creationId xmlns:a16="http://schemas.microsoft.com/office/drawing/2014/main" id="{26669ECE-0EAE-2A43-74B7-9C611F4CE618}"/>
              </a:ext>
            </a:extLst>
          </p:cNvPr>
          <p:cNvSpPr txBox="1"/>
          <p:nvPr/>
        </p:nvSpPr>
        <p:spPr>
          <a:xfrm>
            <a:off x="5645394" y="1516122"/>
            <a:ext cx="901209" cy="369332"/>
          </a:xfrm>
          <a:prstGeom prst="rect">
            <a:avLst/>
          </a:prstGeom>
          <a:noFill/>
        </p:spPr>
        <p:txBody>
          <a:bodyPr wrap="none" rtlCol="0">
            <a:spAutoFit/>
          </a:bodyPr>
          <a:lstStyle/>
          <a:p>
            <a:r>
              <a:rPr lang="en-US" dirty="0">
                <a:latin typeface="Coolvetica Rg" panose="020B0603030602020004" pitchFamily="34" charset="0"/>
              </a:rPr>
              <a:t>Sidebar</a:t>
            </a:r>
          </a:p>
        </p:txBody>
      </p:sp>
      <p:pic>
        <p:nvPicPr>
          <p:cNvPr id="14" name="Picture 13" descr="A blue and green logo&#10;&#10;Description automatically generated">
            <a:extLst>
              <a:ext uri="{FF2B5EF4-FFF2-40B4-BE49-F238E27FC236}">
                <a16:creationId xmlns:a16="http://schemas.microsoft.com/office/drawing/2014/main" id="{13155BF8-0967-D8CA-D19D-BF75285488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45679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15A4B-03B5-3A64-4F01-A0C2238D8CD8}"/>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01FBB4AD-6245-45A3-937F-E46BBF283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C0B898C8-8670-EAE3-ACE9-E30700FB4247}"/>
              </a:ext>
            </a:extLst>
          </p:cNvPr>
          <p:cNvSpPr txBox="1"/>
          <p:nvPr/>
        </p:nvSpPr>
        <p:spPr>
          <a:xfrm>
            <a:off x="5229224" y="377073"/>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pic>
        <p:nvPicPr>
          <p:cNvPr id="6" name="Picture 5">
            <a:extLst>
              <a:ext uri="{FF2B5EF4-FFF2-40B4-BE49-F238E27FC236}">
                <a16:creationId xmlns:a16="http://schemas.microsoft.com/office/drawing/2014/main" id="{9270B7B2-B776-AE12-BEA3-41B089022284}"/>
              </a:ext>
            </a:extLst>
          </p:cNvPr>
          <p:cNvPicPr>
            <a:picLocks noChangeAspect="1"/>
          </p:cNvPicPr>
          <p:nvPr/>
        </p:nvPicPr>
        <p:blipFill>
          <a:blip r:embed="rId3"/>
          <a:stretch>
            <a:fillRect/>
          </a:stretch>
        </p:blipFill>
        <p:spPr>
          <a:xfrm>
            <a:off x="298462" y="1763762"/>
            <a:ext cx="3530589" cy="2038614"/>
          </a:xfrm>
          <a:prstGeom prst="rect">
            <a:avLst/>
          </a:prstGeom>
        </p:spPr>
      </p:pic>
      <p:pic>
        <p:nvPicPr>
          <p:cNvPr id="9" name="Picture 8">
            <a:extLst>
              <a:ext uri="{FF2B5EF4-FFF2-40B4-BE49-F238E27FC236}">
                <a16:creationId xmlns:a16="http://schemas.microsoft.com/office/drawing/2014/main" id="{E5144535-A2CE-2BD0-21FF-DA06F58AA16E}"/>
              </a:ext>
            </a:extLst>
          </p:cNvPr>
          <p:cNvPicPr>
            <a:picLocks noChangeAspect="1"/>
          </p:cNvPicPr>
          <p:nvPr/>
        </p:nvPicPr>
        <p:blipFill>
          <a:blip r:embed="rId4"/>
          <a:stretch>
            <a:fillRect/>
          </a:stretch>
        </p:blipFill>
        <p:spPr>
          <a:xfrm>
            <a:off x="4025877" y="1763761"/>
            <a:ext cx="1095587" cy="2246746"/>
          </a:xfrm>
          <a:prstGeom prst="rect">
            <a:avLst/>
          </a:prstGeom>
        </p:spPr>
      </p:pic>
      <p:pic>
        <p:nvPicPr>
          <p:cNvPr id="11" name="Picture 10">
            <a:extLst>
              <a:ext uri="{FF2B5EF4-FFF2-40B4-BE49-F238E27FC236}">
                <a16:creationId xmlns:a16="http://schemas.microsoft.com/office/drawing/2014/main" id="{F37FF9C4-B297-6E59-58B8-8F2A2E8194F8}"/>
              </a:ext>
            </a:extLst>
          </p:cNvPr>
          <p:cNvPicPr>
            <a:picLocks noChangeAspect="1"/>
          </p:cNvPicPr>
          <p:nvPr/>
        </p:nvPicPr>
        <p:blipFill>
          <a:blip r:embed="rId5"/>
          <a:stretch>
            <a:fillRect/>
          </a:stretch>
        </p:blipFill>
        <p:spPr>
          <a:xfrm>
            <a:off x="6533811" y="1832513"/>
            <a:ext cx="1032003" cy="2078961"/>
          </a:xfrm>
          <a:prstGeom prst="rect">
            <a:avLst/>
          </a:prstGeom>
        </p:spPr>
      </p:pic>
      <p:pic>
        <p:nvPicPr>
          <p:cNvPr id="13" name="Picture 12">
            <a:extLst>
              <a:ext uri="{FF2B5EF4-FFF2-40B4-BE49-F238E27FC236}">
                <a16:creationId xmlns:a16="http://schemas.microsoft.com/office/drawing/2014/main" id="{7A8257E6-811E-5622-A314-5B767431BC45}"/>
              </a:ext>
            </a:extLst>
          </p:cNvPr>
          <p:cNvPicPr>
            <a:picLocks noChangeAspect="1"/>
          </p:cNvPicPr>
          <p:nvPr/>
        </p:nvPicPr>
        <p:blipFill>
          <a:blip r:embed="rId6"/>
          <a:stretch>
            <a:fillRect/>
          </a:stretch>
        </p:blipFill>
        <p:spPr>
          <a:xfrm>
            <a:off x="7870996" y="1832513"/>
            <a:ext cx="3482736" cy="2038614"/>
          </a:xfrm>
          <a:prstGeom prst="rect">
            <a:avLst/>
          </a:prstGeom>
        </p:spPr>
      </p:pic>
      <p:pic>
        <p:nvPicPr>
          <p:cNvPr id="16" name="Picture 15">
            <a:extLst>
              <a:ext uri="{FF2B5EF4-FFF2-40B4-BE49-F238E27FC236}">
                <a16:creationId xmlns:a16="http://schemas.microsoft.com/office/drawing/2014/main" id="{65451348-CB79-C82D-671A-4EB24073FB76}"/>
              </a:ext>
            </a:extLst>
          </p:cNvPr>
          <p:cNvPicPr>
            <a:picLocks noChangeAspect="1"/>
          </p:cNvPicPr>
          <p:nvPr/>
        </p:nvPicPr>
        <p:blipFill>
          <a:blip r:embed="rId7"/>
          <a:stretch>
            <a:fillRect/>
          </a:stretch>
        </p:blipFill>
        <p:spPr>
          <a:xfrm>
            <a:off x="156809" y="4375077"/>
            <a:ext cx="3563096" cy="2038613"/>
          </a:xfrm>
          <a:prstGeom prst="rect">
            <a:avLst/>
          </a:prstGeom>
        </p:spPr>
      </p:pic>
      <p:pic>
        <p:nvPicPr>
          <p:cNvPr id="19" name="Picture 18">
            <a:extLst>
              <a:ext uri="{FF2B5EF4-FFF2-40B4-BE49-F238E27FC236}">
                <a16:creationId xmlns:a16="http://schemas.microsoft.com/office/drawing/2014/main" id="{1BBD6F8D-E4BF-91EE-A458-8F71A5A632D2}"/>
              </a:ext>
            </a:extLst>
          </p:cNvPr>
          <p:cNvPicPr>
            <a:picLocks noChangeAspect="1"/>
          </p:cNvPicPr>
          <p:nvPr/>
        </p:nvPicPr>
        <p:blipFill>
          <a:blip r:embed="rId8"/>
          <a:stretch>
            <a:fillRect/>
          </a:stretch>
        </p:blipFill>
        <p:spPr>
          <a:xfrm>
            <a:off x="4025877" y="4301661"/>
            <a:ext cx="1109536" cy="2271252"/>
          </a:xfrm>
          <a:prstGeom prst="rect">
            <a:avLst/>
          </a:prstGeom>
        </p:spPr>
      </p:pic>
      <p:pic>
        <p:nvPicPr>
          <p:cNvPr id="22" name="Picture 21">
            <a:extLst>
              <a:ext uri="{FF2B5EF4-FFF2-40B4-BE49-F238E27FC236}">
                <a16:creationId xmlns:a16="http://schemas.microsoft.com/office/drawing/2014/main" id="{99079819-EE6D-7EAC-8AEA-FD0A11090180}"/>
              </a:ext>
            </a:extLst>
          </p:cNvPr>
          <p:cNvPicPr>
            <a:picLocks noChangeAspect="1"/>
          </p:cNvPicPr>
          <p:nvPr/>
        </p:nvPicPr>
        <p:blipFill>
          <a:blip r:embed="rId9"/>
          <a:stretch>
            <a:fillRect/>
          </a:stretch>
        </p:blipFill>
        <p:spPr>
          <a:xfrm>
            <a:off x="6495043" y="4301660"/>
            <a:ext cx="1202428" cy="2271252"/>
          </a:xfrm>
          <a:prstGeom prst="rect">
            <a:avLst/>
          </a:prstGeom>
        </p:spPr>
      </p:pic>
      <p:pic>
        <p:nvPicPr>
          <p:cNvPr id="25" name="Picture 24">
            <a:extLst>
              <a:ext uri="{FF2B5EF4-FFF2-40B4-BE49-F238E27FC236}">
                <a16:creationId xmlns:a16="http://schemas.microsoft.com/office/drawing/2014/main" id="{8B337B62-7A7B-DBB9-81BD-A089F307F606}"/>
              </a:ext>
            </a:extLst>
          </p:cNvPr>
          <p:cNvPicPr>
            <a:picLocks noChangeAspect="1"/>
          </p:cNvPicPr>
          <p:nvPr/>
        </p:nvPicPr>
        <p:blipFill>
          <a:blip r:embed="rId10"/>
          <a:stretch>
            <a:fillRect/>
          </a:stretch>
        </p:blipFill>
        <p:spPr>
          <a:xfrm>
            <a:off x="7870996" y="4271059"/>
            <a:ext cx="3728286" cy="2142632"/>
          </a:xfrm>
          <a:prstGeom prst="rect">
            <a:avLst/>
          </a:prstGeom>
        </p:spPr>
      </p:pic>
      <p:sp>
        <p:nvSpPr>
          <p:cNvPr id="26" name="TextBox 25">
            <a:extLst>
              <a:ext uri="{FF2B5EF4-FFF2-40B4-BE49-F238E27FC236}">
                <a16:creationId xmlns:a16="http://schemas.microsoft.com/office/drawing/2014/main" id="{BF958FE9-3B70-3126-2726-CBF3961A8624}"/>
              </a:ext>
            </a:extLst>
          </p:cNvPr>
          <p:cNvSpPr txBox="1"/>
          <p:nvPr/>
        </p:nvSpPr>
        <p:spPr>
          <a:xfrm>
            <a:off x="643702" y="1394429"/>
            <a:ext cx="1202252" cy="369332"/>
          </a:xfrm>
          <a:prstGeom prst="rect">
            <a:avLst/>
          </a:prstGeom>
          <a:noFill/>
        </p:spPr>
        <p:txBody>
          <a:bodyPr wrap="none" rtlCol="0">
            <a:spAutoFit/>
          </a:bodyPr>
          <a:lstStyle/>
          <a:p>
            <a:r>
              <a:rPr lang="en-US" dirty="0">
                <a:latin typeface="Coolvetica Rg" panose="020B0603030602020004" pitchFamily="34" charset="0"/>
              </a:rPr>
              <a:t>Dashboard</a:t>
            </a:r>
          </a:p>
        </p:txBody>
      </p:sp>
      <p:sp>
        <p:nvSpPr>
          <p:cNvPr id="27" name="TextBox 26">
            <a:extLst>
              <a:ext uri="{FF2B5EF4-FFF2-40B4-BE49-F238E27FC236}">
                <a16:creationId xmlns:a16="http://schemas.microsoft.com/office/drawing/2014/main" id="{BB756726-0F95-A980-5BC7-CA8E0D71243F}"/>
              </a:ext>
            </a:extLst>
          </p:cNvPr>
          <p:cNvSpPr txBox="1"/>
          <p:nvPr/>
        </p:nvSpPr>
        <p:spPr>
          <a:xfrm>
            <a:off x="6533811" y="1463181"/>
            <a:ext cx="1313373" cy="369332"/>
          </a:xfrm>
          <a:prstGeom prst="rect">
            <a:avLst/>
          </a:prstGeom>
          <a:noFill/>
        </p:spPr>
        <p:txBody>
          <a:bodyPr wrap="none" rtlCol="0">
            <a:spAutoFit/>
          </a:bodyPr>
          <a:lstStyle/>
          <a:p>
            <a:r>
              <a:rPr lang="en-US" dirty="0">
                <a:latin typeface="Coolvetica Rg" panose="020B0603030602020004" pitchFamily="34" charset="0"/>
              </a:rPr>
              <a:t>Destination</a:t>
            </a:r>
          </a:p>
        </p:txBody>
      </p:sp>
      <p:sp>
        <p:nvSpPr>
          <p:cNvPr id="29" name="TextBox 28">
            <a:extLst>
              <a:ext uri="{FF2B5EF4-FFF2-40B4-BE49-F238E27FC236}">
                <a16:creationId xmlns:a16="http://schemas.microsoft.com/office/drawing/2014/main" id="{4A0D031B-3AD6-AB6E-7216-5B0917B3C9B3}"/>
              </a:ext>
            </a:extLst>
          </p:cNvPr>
          <p:cNvSpPr txBox="1"/>
          <p:nvPr/>
        </p:nvSpPr>
        <p:spPr>
          <a:xfrm>
            <a:off x="462781" y="4005745"/>
            <a:ext cx="2024593" cy="369332"/>
          </a:xfrm>
          <a:prstGeom prst="rect">
            <a:avLst/>
          </a:prstGeom>
          <a:noFill/>
        </p:spPr>
        <p:txBody>
          <a:bodyPr wrap="none" rtlCol="0">
            <a:spAutoFit/>
          </a:bodyPr>
          <a:lstStyle/>
          <a:p>
            <a:r>
              <a:rPr lang="en-US" dirty="0">
                <a:latin typeface="Coolvetica Rg" panose="020B0603030602020004" pitchFamily="34" charset="0"/>
              </a:rPr>
              <a:t>Create Destination</a:t>
            </a:r>
          </a:p>
        </p:txBody>
      </p:sp>
      <p:sp>
        <p:nvSpPr>
          <p:cNvPr id="32" name="TextBox 31">
            <a:extLst>
              <a:ext uri="{FF2B5EF4-FFF2-40B4-BE49-F238E27FC236}">
                <a16:creationId xmlns:a16="http://schemas.microsoft.com/office/drawing/2014/main" id="{E92F686D-40F8-061B-23B4-05BF72D66A1B}"/>
              </a:ext>
            </a:extLst>
          </p:cNvPr>
          <p:cNvSpPr txBox="1"/>
          <p:nvPr/>
        </p:nvSpPr>
        <p:spPr>
          <a:xfrm>
            <a:off x="6533811" y="3936452"/>
            <a:ext cx="2033121" cy="369332"/>
          </a:xfrm>
          <a:prstGeom prst="rect">
            <a:avLst/>
          </a:prstGeom>
          <a:noFill/>
        </p:spPr>
        <p:txBody>
          <a:bodyPr wrap="none" rtlCol="0">
            <a:spAutoFit/>
          </a:bodyPr>
          <a:lstStyle/>
          <a:p>
            <a:r>
              <a:rPr lang="en-US" dirty="0">
                <a:latin typeface="Coolvetica Rg" panose="020B0603030602020004" pitchFamily="34" charset="0"/>
              </a:rPr>
              <a:t>Option Destination</a:t>
            </a:r>
          </a:p>
        </p:txBody>
      </p:sp>
      <p:sp>
        <p:nvSpPr>
          <p:cNvPr id="46" name="TextBox 45">
            <a:extLst>
              <a:ext uri="{FF2B5EF4-FFF2-40B4-BE49-F238E27FC236}">
                <a16:creationId xmlns:a16="http://schemas.microsoft.com/office/drawing/2014/main" id="{3F59D652-BCA6-A5DD-F373-B2BDFA1F478C}"/>
              </a:ext>
            </a:extLst>
          </p:cNvPr>
          <p:cNvSpPr txBox="1"/>
          <p:nvPr/>
        </p:nvSpPr>
        <p:spPr>
          <a:xfrm>
            <a:off x="4941773" y="7078183"/>
            <a:ext cx="2308452" cy="769441"/>
          </a:xfrm>
          <a:prstGeom prst="rect">
            <a:avLst/>
          </a:prstGeom>
          <a:noFill/>
        </p:spPr>
        <p:txBody>
          <a:bodyPr wrap="none" rtlCol="0">
            <a:spAutoFit/>
          </a:bodyPr>
          <a:lstStyle/>
          <a:p>
            <a:r>
              <a:rPr lang="en-US" sz="4400" dirty="0">
                <a:latin typeface="Coolvetica Rg" panose="020B0603030602020004" pitchFamily="34" charset="0"/>
              </a:rPr>
              <a:t>Obstacle</a:t>
            </a:r>
          </a:p>
        </p:txBody>
      </p:sp>
      <p:sp>
        <p:nvSpPr>
          <p:cNvPr id="49" name="TextBox 48">
            <a:extLst>
              <a:ext uri="{FF2B5EF4-FFF2-40B4-BE49-F238E27FC236}">
                <a16:creationId xmlns:a16="http://schemas.microsoft.com/office/drawing/2014/main" id="{440E4D40-A443-AE18-6ED4-720531CF269F}"/>
              </a:ext>
            </a:extLst>
          </p:cNvPr>
          <p:cNvSpPr txBox="1"/>
          <p:nvPr/>
        </p:nvSpPr>
        <p:spPr>
          <a:xfrm>
            <a:off x="462781" y="10866775"/>
            <a:ext cx="5247756" cy="2308324"/>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Working with a full Work From Office (WFO) system within a short deadline has been quite challenging. This is because there is time and energy wasted on the journey due to traffic jams. With WFO and short deadline, pushing work until late at night needs to be controlled to avoid working too late into the morning, as there is a need to commute to the office in the morning.</a:t>
            </a:r>
          </a:p>
        </p:txBody>
      </p:sp>
      <p:sp>
        <p:nvSpPr>
          <p:cNvPr id="51" name="TextBox 50">
            <a:extLst>
              <a:ext uri="{FF2B5EF4-FFF2-40B4-BE49-F238E27FC236}">
                <a16:creationId xmlns:a16="http://schemas.microsoft.com/office/drawing/2014/main" id="{B6724C93-A77F-2A64-E1D8-E95C3F6546EF}"/>
              </a:ext>
            </a:extLst>
          </p:cNvPr>
          <p:cNvSpPr txBox="1"/>
          <p:nvPr/>
        </p:nvSpPr>
        <p:spPr>
          <a:xfrm>
            <a:off x="6684519" y="10820475"/>
            <a:ext cx="5104239" cy="1200329"/>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There is a shortened deadline, leading to some features being taken down and also requiring a slight change in the initial concept that had been determined.</a:t>
            </a:r>
          </a:p>
        </p:txBody>
      </p:sp>
      <p:pic>
        <p:nvPicPr>
          <p:cNvPr id="54" name="Picture 53">
            <a:extLst>
              <a:ext uri="{FF2B5EF4-FFF2-40B4-BE49-F238E27FC236}">
                <a16:creationId xmlns:a16="http://schemas.microsoft.com/office/drawing/2014/main" id="{C20AAB28-0CA8-92E2-EE31-061338401C09}"/>
              </a:ext>
            </a:extLst>
          </p:cNvPr>
          <p:cNvPicPr>
            <a:picLocks noChangeAspect="1"/>
          </p:cNvPicPr>
          <p:nvPr/>
        </p:nvPicPr>
        <p:blipFill>
          <a:blip r:embed="rId11"/>
          <a:stretch>
            <a:fillRect/>
          </a:stretch>
        </p:blipFill>
        <p:spPr>
          <a:xfrm>
            <a:off x="1202961" y="7849517"/>
            <a:ext cx="3561341" cy="2898326"/>
          </a:xfrm>
          <a:prstGeom prst="rect">
            <a:avLst/>
          </a:prstGeom>
        </p:spPr>
      </p:pic>
      <p:pic>
        <p:nvPicPr>
          <p:cNvPr id="56" name="Picture 6" descr="takedown Memes &amp; GIFs - Imgflip">
            <a:extLst>
              <a:ext uri="{FF2B5EF4-FFF2-40B4-BE49-F238E27FC236}">
                <a16:creationId xmlns:a16="http://schemas.microsoft.com/office/drawing/2014/main" id="{0925E8D0-D6BD-2684-6ABD-87E163CD546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1296" y="7847624"/>
            <a:ext cx="2940823" cy="290021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A blue and green logo&#10;&#10;Description automatically generated">
            <a:extLst>
              <a:ext uri="{FF2B5EF4-FFF2-40B4-BE49-F238E27FC236}">
                <a16:creationId xmlns:a16="http://schemas.microsoft.com/office/drawing/2014/main" id="{35B5BAC8-888E-B5FF-B045-40BD1B08BE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3055284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A3D02-066B-3AFF-CC67-41DE48FEAD5D}"/>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9441D015-E18B-86B5-6090-8D612DD82D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39C58E5F-C02B-FAFB-F082-3F222AEE9FA0}"/>
              </a:ext>
            </a:extLst>
          </p:cNvPr>
          <p:cNvSpPr txBox="1"/>
          <p:nvPr/>
        </p:nvSpPr>
        <p:spPr>
          <a:xfrm>
            <a:off x="5206075" y="-6458198"/>
            <a:ext cx="1733551" cy="769441"/>
          </a:xfrm>
          <a:prstGeom prst="rect">
            <a:avLst/>
          </a:prstGeom>
          <a:noFill/>
        </p:spPr>
        <p:txBody>
          <a:bodyPr wrap="none" rtlCol="0">
            <a:spAutoFit/>
          </a:bodyPr>
          <a:lstStyle/>
          <a:p>
            <a:r>
              <a:rPr lang="en-US" sz="4400" dirty="0">
                <a:latin typeface="Coolvetica Rg" panose="020B0603030602020004" pitchFamily="34" charset="0"/>
              </a:rPr>
              <a:t>PAGES</a:t>
            </a:r>
          </a:p>
        </p:txBody>
      </p:sp>
      <p:pic>
        <p:nvPicPr>
          <p:cNvPr id="6" name="Picture 5">
            <a:extLst>
              <a:ext uri="{FF2B5EF4-FFF2-40B4-BE49-F238E27FC236}">
                <a16:creationId xmlns:a16="http://schemas.microsoft.com/office/drawing/2014/main" id="{6F18557E-0515-BBAE-5428-2619D21D7156}"/>
              </a:ext>
            </a:extLst>
          </p:cNvPr>
          <p:cNvPicPr>
            <a:picLocks noChangeAspect="1"/>
          </p:cNvPicPr>
          <p:nvPr/>
        </p:nvPicPr>
        <p:blipFill>
          <a:blip r:embed="rId3"/>
          <a:stretch>
            <a:fillRect/>
          </a:stretch>
        </p:blipFill>
        <p:spPr>
          <a:xfrm>
            <a:off x="275313" y="-5071509"/>
            <a:ext cx="3530589" cy="2038614"/>
          </a:xfrm>
          <a:prstGeom prst="rect">
            <a:avLst/>
          </a:prstGeom>
        </p:spPr>
      </p:pic>
      <p:pic>
        <p:nvPicPr>
          <p:cNvPr id="9" name="Picture 8">
            <a:extLst>
              <a:ext uri="{FF2B5EF4-FFF2-40B4-BE49-F238E27FC236}">
                <a16:creationId xmlns:a16="http://schemas.microsoft.com/office/drawing/2014/main" id="{F4959576-26A6-AC1F-BD89-A0B7F67520A6}"/>
              </a:ext>
            </a:extLst>
          </p:cNvPr>
          <p:cNvPicPr>
            <a:picLocks noChangeAspect="1"/>
          </p:cNvPicPr>
          <p:nvPr/>
        </p:nvPicPr>
        <p:blipFill>
          <a:blip r:embed="rId4"/>
          <a:stretch>
            <a:fillRect/>
          </a:stretch>
        </p:blipFill>
        <p:spPr>
          <a:xfrm>
            <a:off x="4002728" y="-5071510"/>
            <a:ext cx="1095587" cy="2246746"/>
          </a:xfrm>
          <a:prstGeom prst="rect">
            <a:avLst/>
          </a:prstGeom>
        </p:spPr>
      </p:pic>
      <p:pic>
        <p:nvPicPr>
          <p:cNvPr id="11" name="Picture 10">
            <a:extLst>
              <a:ext uri="{FF2B5EF4-FFF2-40B4-BE49-F238E27FC236}">
                <a16:creationId xmlns:a16="http://schemas.microsoft.com/office/drawing/2014/main" id="{9A4987B9-A5EF-8A21-6154-8E50E5F2A524}"/>
              </a:ext>
            </a:extLst>
          </p:cNvPr>
          <p:cNvPicPr>
            <a:picLocks noChangeAspect="1"/>
          </p:cNvPicPr>
          <p:nvPr/>
        </p:nvPicPr>
        <p:blipFill>
          <a:blip r:embed="rId5"/>
          <a:stretch>
            <a:fillRect/>
          </a:stretch>
        </p:blipFill>
        <p:spPr>
          <a:xfrm>
            <a:off x="6510662" y="-5002758"/>
            <a:ext cx="1032003" cy="2078961"/>
          </a:xfrm>
          <a:prstGeom prst="rect">
            <a:avLst/>
          </a:prstGeom>
        </p:spPr>
      </p:pic>
      <p:pic>
        <p:nvPicPr>
          <p:cNvPr id="13" name="Picture 12">
            <a:extLst>
              <a:ext uri="{FF2B5EF4-FFF2-40B4-BE49-F238E27FC236}">
                <a16:creationId xmlns:a16="http://schemas.microsoft.com/office/drawing/2014/main" id="{DFBC78CF-A377-3E3B-B9B5-5F04F9F4E5DA}"/>
              </a:ext>
            </a:extLst>
          </p:cNvPr>
          <p:cNvPicPr>
            <a:picLocks noChangeAspect="1"/>
          </p:cNvPicPr>
          <p:nvPr/>
        </p:nvPicPr>
        <p:blipFill>
          <a:blip r:embed="rId6"/>
          <a:stretch>
            <a:fillRect/>
          </a:stretch>
        </p:blipFill>
        <p:spPr>
          <a:xfrm>
            <a:off x="7847847" y="-5002758"/>
            <a:ext cx="3482736" cy="2038614"/>
          </a:xfrm>
          <a:prstGeom prst="rect">
            <a:avLst/>
          </a:prstGeom>
        </p:spPr>
      </p:pic>
      <p:pic>
        <p:nvPicPr>
          <p:cNvPr id="16" name="Picture 15">
            <a:extLst>
              <a:ext uri="{FF2B5EF4-FFF2-40B4-BE49-F238E27FC236}">
                <a16:creationId xmlns:a16="http://schemas.microsoft.com/office/drawing/2014/main" id="{3F703784-30C5-E657-4BFA-EA5AA91CABBE}"/>
              </a:ext>
            </a:extLst>
          </p:cNvPr>
          <p:cNvPicPr>
            <a:picLocks noChangeAspect="1"/>
          </p:cNvPicPr>
          <p:nvPr/>
        </p:nvPicPr>
        <p:blipFill>
          <a:blip r:embed="rId7"/>
          <a:stretch>
            <a:fillRect/>
          </a:stretch>
        </p:blipFill>
        <p:spPr>
          <a:xfrm>
            <a:off x="133660" y="-2460194"/>
            <a:ext cx="3563096" cy="2038613"/>
          </a:xfrm>
          <a:prstGeom prst="rect">
            <a:avLst/>
          </a:prstGeom>
        </p:spPr>
      </p:pic>
      <p:pic>
        <p:nvPicPr>
          <p:cNvPr id="19" name="Picture 18">
            <a:extLst>
              <a:ext uri="{FF2B5EF4-FFF2-40B4-BE49-F238E27FC236}">
                <a16:creationId xmlns:a16="http://schemas.microsoft.com/office/drawing/2014/main" id="{67642F96-5B49-0511-31F5-99B4F07F3B43}"/>
              </a:ext>
            </a:extLst>
          </p:cNvPr>
          <p:cNvPicPr>
            <a:picLocks noChangeAspect="1"/>
          </p:cNvPicPr>
          <p:nvPr/>
        </p:nvPicPr>
        <p:blipFill>
          <a:blip r:embed="rId8"/>
          <a:stretch>
            <a:fillRect/>
          </a:stretch>
        </p:blipFill>
        <p:spPr>
          <a:xfrm>
            <a:off x="4002728" y="-2533610"/>
            <a:ext cx="1109536" cy="2271252"/>
          </a:xfrm>
          <a:prstGeom prst="rect">
            <a:avLst/>
          </a:prstGeom>
        </p:spPr>
      </p:pic>
      <p:pic>
        <p:nvPicPr>
          <p:cNvPr id="22" name="Picture 21">
            <a:extLst>
              <a:ext uri="{FF2B5EF4-FFF2-40B4-BE49-F238E27FC236}">
                <a16:creationId xmlns:a16="http://schemas.microsoft.com/office/drawing/2014/main" id="{E17C6D4C-D82F-C375-7AEB-59DC7E35FBD3}"/>
              </a:ext>
            </a:extLst>
          </p:cNvPr>
          <p:cNvPicPr>
            <a:picLocks noChangeAspect="1"/>
          </p:cNvPicPr>
          <p:nvPr/>
        </p:nvPicPr>
        <p:blipFill>
          <a:blip r:embed="rId9"/>
          <a:stretch>
            <a:fillRect/>
          </a:stretch>
        </p:blipFill>
        <p:spPr>
          <a:xfrm>
            <a:off x="6471894" y="-2533611"/>
            <a:ext cx="1202428" cy="2271252"/>
          </a:xfrm>
          <a:prstGeom prst="rect">
            <a:avLst/>
          </a:prstGeom>
        </p:spPr>
      </p:pic>
      <p:pic>
        <p:nvPicPr>
          <p:cNvPr id="25" name="Picture 24">
            <a:extLst>
              <a:ext uri="{FF2B5EF4-FFF2-40B4-BE49-F238E27FC236}">
                <a16:creationId xmlns:a16="http://schemas.microsoft.com/office/drawing/2014/main" id="{DB252F29-2B34-F3CA-384D-91ED489498FA}"/>
              </a:ext>
            </a:extLst>
          </p:cNvPr>
          <p:cNvPicPr>
            <a:picLocks noChangeAspect="1"/>
          </p:cNvPicPr>
          <p:nvPr/>
        </p:nvPicPr>
        <p:blipFill>
          <a:blip r:embed="rId10"/>
          <a:stretch>
            <a:fillRect/>
          </a:stretch>
        </p:blipFill>
        <p:spPr>
          <a:xfrm>
            <a:off x="7847847" y="-2564212"/>
            <a:ext cx="3728286" cy="2142632"/>
          </a:xfrm>
          <a:prstGeom prst="rect">
            <a:avLst/>
          </a:prstGeom>
        </p:spPr>
      </p:pic>
      <p:sp>
        <p:nvSpPr>
          <p:cNvPr id="26" name="TextBox 25">
            <a:extLst>
              <a:ext uri="{FF2B5EF4-FFF2-40B4-BE49-F238E27FC236}">
                <a16:creationId xmlns:a16="http://schemas.microsoft.com/office/drawing/2014/main" id="{4B475AB9-7B72-B709-F01D-2478F8AA77EA}"/>
              </a:ext>
            </a:extLst>
          </p:cNvPr>
          <p:cNvSpPr txBox="1"/>
          <p:nvPr/>
        </p:nvSpPr>
        <p:spPr>
          <a:xfrm>
            <a:off x="620553" y="-5440842"/>
            <a:ext cx="1202252" cy="369332"/>
          </a:xfrm>
          <a:prstGeom prst="rect">
            <a:avLst/>
          </a:prstGeom>
          <a:noFill/>
        </p:spPr>
        <p:txBody>
          <a:bodyPr wrap="none" rtlCol="0">
            <a:spAutoFit/>
          </a:bodyPr>
          <a:lstStyle/>
          <a:p>
            <a:r>
              <a:rPr lang="en-US" dirty="0">
                <a:latin typeface="Coolvetica Rg" panose="020B0603030602020004" pitchFamily="34" charset="0"/>
              </a:rPr>
              <a:t>Dashboard</a:t>
            </a:r>
          </a:p>
        </p:txBody>
      </p:sp>
      <p:sp>
        <p:nvSpPr>
          <p:cNvPr id="27" name="TextBox 26">
            <a:extLst>
              <a:ext uri="{FF2B5EF4-FFF2-40B4-BE49-F238E27FC236}">
                <a16:creationId xmlns:a16="http://schemas.microsoft.com/office/drawing/2014/main" id="{590317CB-47A1-34E4-80B2-93DE6148E8EC}"/>
              </a:ext>
            </a:extLst>
          </p:cNvPr>
          <p:cNvSpPr txBox="1"/>
          <p:nvPr/>
        </p:nvSpPr>
        <p:spPr>
          <a:xfrm>
            <a:off x="6510662" y="-5372090"/>
            <a:ext cx="1313373" cy="369332"/>
          </a:xfrm>
          <a:prstGeom prst="rect">
            <a:avLst/>
          </a:prstGeom>
          <a:noFill/>
        </p:spPr>
        <p:txBody>
          <a:bodyPr wrap="none" rtlCol="0">
            <a:spAutoFit/>
          </a:bodyPr>
          <a:lstStyle/>
          <a:p>
            <a:r>
              <a:rPr lang="en-US" dirty="0">
                <a:latin typeface="Coolvetica Rg" panose="020B0603030602020004" pitchFamily="34" charset="0"/>
              </a:rPr>
              <a:t>Destination</a:t>
            </a:r>
          </a:p>
        </p:txBody>
      </p:sp>
      <p:sp>
        <p:nvSpPr>
          <p:cNvPr id="29" name="TextBox 28">
            <a:extLst>
              <a:ext uri="{FF2B5EF4-FFF2-40B4-BE49-F238E27FC236}">
                <a16:creationId xmlns:a16="http://schemas.microsoft.com/office/drawing/2014/main" id="{1B889EDE-6AEA-1CB8-3DC7-4D08B9C03579}"/>
              </a:ext>
            </a:extLst>
          </p:cNvPr>
          <p:cNvSpPr txBox="1"/>
          <p:nvPr/>
        </p:nvSpPr>
        <p:spPr>
          <a:xfrm>
            <a:off x="439632" y="-2829526"/>
            <a:ext cx="2024593" cy="369332"/>
          </a:xfrm>
          <a:prstGeom prst="rect">
            <a:avLst/>
          </a:prstGeom>
          <a:noFill/>
        </p:spPr>
        <p:txBody>
          <a:bodyPr wrap="none" rtlCol="0">
            <a:spAutoFit/>
          </a:bodyPr>
          <a:lstStyle/>
          <a:p>
            <a:r>
              <a:rPr lang="en-US" dirty="0">
                <a:latin typeface="Coolvetica Rg" panose="020B0603030602020004" pitchFamily="34" charset="0"/>
              </a:rPr>
              <a:t>Create Destination</a:t>
            </a:r>
          </a:p>
        </p:txBody>
      </p:sp>
      <p:sp>
        <p:nvSpPr>
          <p:cNvPr id="32" name="TextBox 31">
            <a:extLst>
              <a:ext uri="{FF2B5EF4-FFF2-40B4-BE49-F238E27FC236}">
                <a16:creationId xmlns:a16="http://schemas.microsoft.com/office/drawing/2014/main" id="{A5CB2932-25A8-3D36-4B8E-6A72F0E1F908}"/>
              </a:ext>
            </a:extLst>
          </p:cNvPr>
          <p:cNvSpPr txBox="1"/>
          <p:nvPr/>
        </p:nvSpPr>
        <p:spPr>
          <a:xfrm>
            <a:off x="6510662" y="-2898819"/>
            <a:ext cx="2033121" cy="369332"/>
          </a:xfrm>
          <a:prstGeom prst="rect">
            <a:avLst/>
          </a:prstGeom>
          <a:noFill/>
        </p:spPr>
        <p:txBody>
          <a:bodyPr wrap="none" rtlCol="0">
            <a:spAutoFit/>
          </a:bodyPr>
          <a:lstStyle/>
          <a:p>
            <a:r>
              <a:rPr lang="en-US" dirty="0">
                <a:latin typeface="Coolvetica Rg" panose="020B0603030602020004" pitchFamily="34" charset="0"/>
              </a:rPr>
              <a:t>Option Destination</a:t>
            </a:r>
          </a:p>
        </p:txBody>
      </p:sp>
      <p:sp>
        <p:nvSpPr>
          <p:cNvPr id="3" name="TextBox 2">
            <a:extLst>
              <a:ext uri="{FF2B5EF4-FFF2-40B4-BE49-F238E27FC236}">
                <a16:creationId xmlns:a16="http://schemas.microsoft.com/office/drawing/2014/main" id="{3C000876-F275-ACFC-A621-7E8418DB02A7}"/>
              </a:ext>
            </a:extLst>
          </p:cNvPr>
          <p:cNvSpPr txBox="1"/>
          <p:nvPr/>
        </p:nvSpPr>
        <p:spPr>
          <a:xfrm>
            <a:off x="4918624" y="377073"/>
            <a:ext cx="2308452" cy="769441"/>
          </a:xfrm>
          <a:prstGeom prst="rect">
            <a:avLst/>
          </a:prstGeom>
          <a:noFill/>
        </p:spPr>
        <p:txBody>
          <a:bodyPr wrap="none" rtlCol="0">
            <a:spAutoFit/>
          </a:bodyPr>
          <a:lstStyle/>
          <a:p>
            <a:r>
              <a:rPr lang="en-US" sz="4400" dirty="0">
                <a:latin typeface="Coolvetica Rg" panose="020B0603030602020004" pitchFamily="34" charset="0"/>
              </a:rPr>
              <a:t>Obstacle</a:t>
            </a:r>
          </a:p>
        </p:txBody>
      </p:sp>
      <p:sp>
        <p:nvSpPr>
          <p:cNvPr id="5" name="TextBox 4">
            <a:extLst>
              <a:ext uri="{FF2B5EF4-FFF2-40B4-BE49-F238E27FC236}">
                <a16:creationId xmlns:a16="http://schemas.microsoft.com/office/drawing/2014/main" id="{3CF8BD70-7A85-4CE6-20F2-A6558B3A9D8C}"/>
              </a:ext>
            </a:extLst>
          </p:cNvPr>
          <p:cNvSpPr txBox="1"/>
          <p:nvPr/>
        </p:nvSpPr>
        <p:spPr>
          <a:xfrm>
            <a:off x="439632" y="4165665"/>
            <a:ext cx="5247756" cy="2308324"/>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Working with a full Work From Office (WFO) system within a short deadline has been quite challenging. This is because there is time and energy wasted on the journey due to traffic jams. With WFO and short deadline, pushing work until late at night needs to be controlled to avoid working too late into the morning, as there is a need to commute to the office in the morning.</a:t>
            </a:r>
          </a:p>
        </p:txBody>
      </p:sp>
      <p:sp>
        <p:nvSpPr>
          <p:cNvPr id="8" name="TextBox 7">
            <a:extLst>
              <a:ext uri="{FF2B5EF4-FFF2-40B4-BE49-F238E27FC236}">
                <a16:creationId xmlns:a16="http://schemas.microsoft.com/office/drawing/2014/main" id="{32EB99AF-6665-02C9-8570-EA93486D18AF}"/>
              </a:ext>
            </a:extLst>
          </p:cNvPr>
          <p:cNvSpPr txBox="1"/>
          <p:nvPr/>
        </p:nvSpPr>
        <p:spPr>
          <a:xfrm>
            <a:off x="6661370" y="4119365"/>
            <a:ext cx="5104239" cy="1200329"/>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There is a shortened deadline, leading to some features being taken down and also requiring a slight change in the initial concept that had been determined.</a:t>
            </a:r>
          </a:p>
        </p:txBody>
      </p:sp>
      <p:pic>
        <p:nvPicPr>
          <p:cNvPr id="15" name="Picture 14">
            <a:extLst>
              <a:ext uri="{FF2B5EF4-FFF2-40B4-BE49-F238E27FC236}">
                <a16:creationId xmlns:a16="http://schemas.microsoft.com/office/drawing/2014/main" id="{AAC99838-2A05-59E5-9020-F19219E249B3}"/>
              </a:ext>
            </a:extLst>
          </p:cNvPr>
          <p:cNvPicPr>
            <a:picLocks noChangeAspect="1"/>
          </p:cNvPicPr>
          <p:nvPr/>
        </p:nvPicPr>
        <p:blipFill>
          <a:blip r:embed="rId11"/>
          <a:stretch>
            <a:fillRect/>
          </a:stretch>
        </p:blipFill>
        <p:spPr>
          <a:xfrm>
            <a:off x="1179812" y="1148407"/>
            <a:ext cx="3561341" cy="2898326"/>
          </a:xfrm>
          <a:prstGeom prst="rect">
            <a:avLst/>
          </a:prstGeom>
        </p:spPr>
      </p:pic>
      <p:pic>
        <p:nvPicPr>
          <p:cNvPr id="6150" name="Picture 6" descr="takedown Memes &amp; GIFs - Imgflip">
            <a:extLst>
              <a:ext uri="{FF2B5EF4-FFF2-40B4-BE49-F238E27FC236}">
                <a16:creationId xmlns:a16="http://schemas.microsoft.com/office/drawing/2014/main" id="{2A8FD98C-A9B2-E610-E25D-37AE8E012E7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38147" y="1146514"/>
            <a:ext cx="2940823" cy="29002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blue and green logo&#10;&#10;Description automatically generated">
            <a:extLst>
              <a:ext uri="{FF2B5EF4-FFF2-40B4-BE49-F238E27FC236}">
                <a16:creationId xmlns:a16="http://schemas.microsoft.com/office/drawing/2014/main" id="{8B9C13F1-9911-9CE1-8773-0F894FBE5C1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305731705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7B547-B866-BF89-C89D-F337DD78154A}"/>
            </a:ext>
          </a:extLst>
        </p:cNvPr>
        <p:cNvGrpSpPr/>
        <p:nvPr/>
      </p:nvGrpSpPr>
      <p:grpSpPr>
        <a:xfrm>
          <a:off x="0" y="0"/>
          <a:ext cx="0" cy="0"/>
          <a:chOff x="0" y="0"/>
          <a:chExt cx="0" cy="0"/>
        </a:xfrm>
      </p:grpSpPr>
      <p:sp>
        <p:nvSpPr>
          <p:cNvPr id="51" name="Rectangle 50">
            <a:extLst>
              <a:ext uri="{FF2B5EF4-FFF2-40B4-BE49-F238E27FC236}">
                <a16:creationId xmlns:a16="http://schemas.microsoft.com/office/drawing/2014/main" id="{D4E1530E-55C5-48A3-5C07-B9E66096426C}"/>
              </a:ext>
            </a:extLst>
          </p:cNvPr>
          <p:cNvSpPr/>
          <p:nvPr/>
        </p:nvSpPr>
        <p:spPr>
          <a:xfrm>
            <a:off x="8273280" y="2053601"/>
            <a:ext cx="3656642" cy="2406337"/>
          </a:xfrm>
          <a:prstGeom prst="rect">
            <a:avLst/>
          </a:prstGeom>
          <a:gradFill>
            <a:gsLst>
              <a:gs pos="44000">
                <a:schemeClr val="accent1">
                  <a:lumMod val="5000"/>
                  <a:lumOff val="95000"/>
                </a:schemeClr>
              </a:gs>
              <a:gs pos="45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3F10E40-08C9-B90D-7449-A3EB0D36B9DC}"/>
              </a:ext>
            </a:extLst>
          </p:cNvPr>
          <p:cNvSpPr/>
          <p:nvPr/>
        </p:nvSpPr>
        <p:spPr>
          <a:xfrm>
            <a:off x="4401010" y="4459939"/>
            <a:ext cx="3656642" cy="2113050"/>
          </a:xfrm>
          <a:prstGeom prst="rect">
            <a:avLst/>
          </a:prstGeom>
          <a:gradFill>
            <a:gsLst>
              <a:gs pos="31000">
                <a:schemeClr val="accent1">
                  <a:lumMod val="5000"/>
                  <a:lumOff val="95000"/>
                </a:schemeClr>
              </a:gs>
              <a:gs pos="32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EEF74947-D4BC-0D1A-B0E8-3FBA30BD974F}"/>
              </a:ext>
            </a:extLst>
          </p:cNvPr>
          <p:cNvSpPr/>
          <p:nvPr/>
        </p:nvSpPr>
        <p:spPr>
          <a:xfrm>
            <a:off x="4366449" y="2030891"/>
            <a:ext cx="3656642" cy="2113050"/>
          </a:xfrm>
          <a:prstGeom prst="rect">
            <a:avLst/>
          </a:prstGeom>
          <a:gradFill>
            <a:gsLst>
              <a:gs pos="39000">
                <a:schemeClr val="accent1">
                  <a:lumMod val="5000"/>
                  <a:lumOff val="95000"/>
                </a:schemeClr>
              </a:gs>
              <a:gs pos="4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1799538-8DEE-C535-2A3C-BD781E0C425A}"/>
              </a:ext>
            </a:extLst>
          </p:cNvPr>
          <p:cNvSpPr/>
          <p:nvPr/>
        </p:nvSpPr>
        <p:spPr>
          <a:xfrm>
            <a:off x="510184" y="4469671"/>
            <a:ext cx="3656642" cy="2113050"/>
          </a:xfrm>
          <a:prstGeom prst="rect">
            <a:avLst/>
          </a:prstGeom>
          <a:gradFill>
            <a:gsLst>
              <a:gs pos="44000">
                <a:schemeClr val="accent1">
                  <a:lumMod val="5000"/>
                  <a:lumOff val="95000"/>
                </a:schemeClr>
              </a:gs>
              <a:gs pos="45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yellow and blue text&#10;&#10;Description automatically generated">
            <a:extLst>
              <a:ext uri="{FF2B5EF4-FFF2-40B4-BE49-F238E27FC236}">
                <a16:creationId xmlns:a16="http://schemas.microsoft.com/office/drawing/2014/main" id="{E0452EF2-8EF6-0F22-2A93-0ECCFF11C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3" name="TextBox 2">
            <a:extLst>
              <a:ext uri="{FF2B5EF4-FFF2-40B4-BE49-F238E27FC236}">
                <a16:creationId xmlns:a16="http://schemas.microsoft.com/office/drawing/2014/main" id="{66851FCB-C0F7-942F-17C8-3D47C3BB06A7}"/>
              </a:ext>
            </a:extLst>
          </p:cNvPr>
          <p:cNvSpPr txBox="1"/>
          <p:nvPr/>
        </p:nvSpPr>
        <p:spPr>
          <a:xfrm>
            <a:off x="5040544" y="-6541887"/>
            <a:ext cx="2308452" cy="769441"/>
          </a:xfrm>
          <a:prstGeom prst="rect">
            <a:avLst/>
          </a:prstGeom>
          <a:noFill/>
        </p:spPr>
        <p:txBody>
          <a:bodyPr wrap="none" rtlCol="0">
            <a:spAutoFit/>
          </a:bodyPr>
          <a:lstStyle/>
          <a:p>
            <a:r>
              <a:rPr lang="en-US" sz="4400" dirty="0">
                <a:latin typeface="Coolvetica Rg" panose="020B0603030602020004" pitchFamily="34" charset="0"/>
              </a:rPr>
              <a:t>Obstacle</a:t>
            </a:r>
          </a:p>
        </p:txBody>
      </p:sp>
      <p:sp>
        <p:nvSpPr>
          <p:cNvPr id="5" name="TextBox 4">
            <a:extLst>
              <a:ext uri="{FF2B5EF4-FFF2-40B4-BE49-F238E27FC236}">
                <a16:creationId xmlns:a16="http://schemas.microsoft.com/office/drawing/2014/main" id="{6A2CCA34-2C3C-F838-17BA-1566A8AA42D9}"/>
              </a:ext>
            </a:extLst>
          </p:cNvPr>
          <p:cNvSpPr txBox="1"/>
          <p:nvPr/>
        </p:nvSpPr>
        <p:spPr>
          <a:xfrm>
            <a:off x="561552" y="-2753295"/>
            <a:ext cx="5247756" cy="2308324"/>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Working with a full Work From Office (WFO) system within a short deadline has been quite challenging. This is because there is time and energy wasted on the journey due to traffic jams. With WFO and short deadline, pushing work until late at night needs to be controlled to avoid working too late into the morning, as there is a need to commute to the office in the morning.</a:t>
            </a:r>
          </a:p>
        </p:txBody>
      </p:sp>
      <p:sp>
        <p:nvSpPr>
          <p:cNvPr id="8" name="TextBox 7">
            <a:extLst>
              <a:ext uri="{FF2B5EF4-FFF2-40B4-BE49-F238E27FC236}">
                <a16:creationId xmlns:a16="http://schemas.microsoft.com/office/drawing/2014/main" id="{E710977E-A726-8EE5-8F49-EB811D21A186}"/>
              </a:ext>
            </a:extLst>
          </p:cNvPr>
          <p:cNvSpPr txBox="1"/>
          <p:nvPr/>
        </p:nvSpPr>
        <p:spPr>
          <a:xfrm>
            <a:off x="6783290" y="-2799595"/>
            <a:ext cx="5104239" cy="1200329"/>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There is a shortened deadline, leading to some features being taken down and also requiring a slight change in the initial concept that had been determined.</a:t>
            </a:r>
          </a:p>
        </p:txBody>
      </p:sp>
      <p:pic>
        <p:nvPicPr>
          <p:cNvPr id="15" name="Picture 14">
            <a:extLst>
              <a:ext uri="{FF2B5EF4-FFF2-40B4-BE49-F238E27FC236}">
                <a16:creationId xmlns:a16="http://schemas.microsoft.com/office/drawing/2014/main" id="{C598C776-D67A-5148-A5F7-755C46B7833E}"/>
              </a:ext>
            </a:extLst>
          </p:cNvPr>
          <p:cNvPicPr>
            <a:picLocks noChangeAspect="1"/>
          </p:cNvPicPr>
          <p:nvPr/>
        </p:nvPicPr>
        <p:blipFill>
          <a:blip r:embed="rId3"/>
          <a:stretch>
            <a:fillRect/>
          </a:stretch>
        </p:blipFill>
        <p:spPr>
          <a:xfrm>
            <a:off x="1301732" y="-5770553"/>
            <a:ext cx="3561341" cy="2898326"/>
          </a:xfrm>
          <a:prstGeom prst="rect">
            <a:avLst/>
          </a:prstGeom>
        </p:spPr>
      </p:pic>
      <p:pic>
        <p:nvPicPr>
          <p:cNvPr id="6150" name="Picture 6" descr="takedown Memes &amp; GIFs - Imgflip">
            <a:extLst>
              <a:ext uri="{FF2B5EF4-FFF2-40B4-BE49-F238E27FC236}">
                <a16:creationId xmlns:a16="http://schemas.microsoft.com/office/drawing/2014/main" id="{F76801BE-B579-8ED1-A165-2B5C099476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0067" y="-5772446"/>
            <a:ext cx="2940823" cy="29002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9CD36B0-3ECD-9E2F-40AD-779EE2FBDD06}"/>
              </a:ext>
            </a:extLst>
          </p:cNvPr>
          <p:cNvSpPr txBox="1"/>
          <p:nvPr/>
        </p:nvSpPr>
        <p:spPr>
          <a:xfrm>
            <a:off x="2502003" y="500611"/>
            <a:ext cx="7187993" cy="769441"/>
          </a:xfrm>
          <a:prstGeom prst="rect">
            <a:avLst/>
          </a:prstGeom>
          <a:noFill/>
        </p:spPr>
        <p:txBody>
          <a:bodyPr wrap="none" rtlCol="0">
            <a:spAutoFit/>
          </a:bodyPr>
          <a:lstStyle/>
          <a:p>
            <a:r>
              <a:rPr lang="en-US" sz="4400" dirty="0">
                <a:latin typeface="Coolvetica Rg" panose="020B0603030602020004" pitchFamily="34" charset="0"/>
              </a:rPr>
              <a:t>Weakness and how I handle it</a:t>
            </a:r>
          </a:p>
        </p:txBody>
      </p:sp>
      <p:grpSp>
        <p:nvGrpSpPr>
          <p:cNvPr id="18" name="Group 17">
            <a:extLst>
              <a:ext uri="{FF2B5EF4-FFF2-40B4-BE49-F238E27FC236}">
                <a16:creationId xmlns:a16="http://schemas.microsoft.com/office/drawing/2014/main" id="{12C658A7-3A89-8917-E3E2-33A69DD8B115}"/>
              </a:ext>
            </a:extLst>
          </p:cNvPr>
          <p:cNvGrpSpPr/>
          <p:nvPr/>
        </p:nvGrpSpPr>
        <p:grpSpPr>
          <a:xfrm>
            <a:off x="1302284" y="1389877"/>
            <a:ext cx="1883146" cy="523220"/>
            <a:chOff x="1064871" y="1391320"/>
            <a:chExt cx="1883146" cy="523220"/>
          </a:xfrm>
        </p:grpSpPr>
        <p:sp>
          <p:nvSpPr>
            <p:cNvPr id="12" name="Rectangle 11">
              <a:extLst>
                <a:ext uri="{FF2B5EF4-FFF2-40B4-BE49-F238E27FC236}">
                  <a16:creationId xmlns:a16="http://schemas.microsoft.com/office/drawing/2014/main" id="{74FC316D-6976-7BA0-77B7-7172C8D0026E}"/>
                </a:ext>
              </a:extLst>
            </p:cNvPr>
            <p:cNvSpPr/>
            <p:nvPr/>
          </p:nvSpPr>
          <p:spPr>
            <a:xfrm>
              <a:off x="1064871" y="1391320"/>
              <a:ext cx="1794076" cy="523220"/>
            </a:xfrm>
            <a:prstGeom prst="rect">
              <a:avLst/>
            </a:prstGeom>
            <a:solidFill>
              <a:srgbClr val="006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9E3D665-72F5-34E5-7CD8-103201710CB0}"/>
                </a:ext>
              </a:extLst>
            </p:cNvPr>
            <p:cNvSpPr txBox="1"/>
            <p:nvPr/>
          </p:nvSpPr>
          <p:spPr>
            <a:xfrm>
              <a:off x="1301732" y="1391320"/>
              <a:ext cx="1646285" cy="523220"/>
            </a:xfrm>
            <a:prstGeom prst="rect">
              <a:avLst/>
            </a:prstGeom>
            <a:noFill/>
          </p:spPr>
          <p:txBody>
            <a:bodyPr wrap="none" rtlCol="0">
              <a:spAutoFit/>
            </a:bodyPr>
            <a:lstStyle/>
            <a:p>
              <a:r>
                <a:rPr lang="en-US" sz="2800" dirty="0">
                  <a:solidFill>
                    <a:srgbClr val="FFDB52"/>
                  </a:solidFill>
                  <a:latin typeface="Coolvetica Rg" panose="020B0603030602020004" pitchFamily="34" charset="0"/>
                </a:rPr>
                <a:t>Front End</a:t>
              </a:r>
            </a:p>
          </p:txBody>
        </p:sp>
      </p:grpSp>
      <p:grpSp>
        <p:nvGrpSpPr>
          <p:cNvPr id="20" name="Group 19">
            <a:extLst>
              <a:ext uri="{FF2B5EF4-FFF2-40B4-BE49-F238E27FC236}">
                <a16:creationId xmlns:a16="http://schemas.microsoft.com/office/drawing/2014/main" id="{D4E98317-E09A-5473-0AEF-4DA12E79A62C}"/>
              </a:ext>
            </a:extLst>
          </p:cNvPr>
          <p:cNvGrpSpPr/>
          <p:nvPr/>
        </p:nvGrpSpPr>
        <p:grpSpPr>
          <a:xfrm>
            <a:off x="9095642" y="1373585"/>
            <a:ext cx="1883146" cy="539512"/>
            <a:chOff x="9243983" y="1373585"/>
            <a:chExt cx="1883146" cy="539512"/>
          </a:xfrm>
        </p:grpSpPr>
        <p:sp>
          <p:nvSpPr>
            <p:cNvPr id="14" name="Rectangle 13">
              <a:extLst>
                <a:ext uri="{FF2B5EF4-FFF2-40B4-BE49-F238E27FC236}">
                  <a16:creationId xmlns:a16="http://schemas.microsoft.com/office/drawing/2014/main" id="{DC884707-2F5D-7C9E-88FB-BC46B728E25D}"/>
                </a:ext>
              </a:extLst>
            </p:cNvPr>
            <p:cNvSpPr/>
            <p:nvPr/>
          </p:nvSpPr>
          <p:spPr>
            <a:xfrm>
              <a:off x="9243983" y="1373585"/>
              <a:ext cx="1794076" cy="523220"/>
            </a:xfrm>
            <a:prstGeom prst="rect">
              <a:avLst/>
            </a:prstGeom>
            <a:solidFill>
              <a:srgbClr val="006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ED9A50B-AB08-19A3-5EC0-9D11EC5D953C}"/>
                </a:ext>
              </a:extLst>
            </p:cNvPr>
            <p:cNvSpPr txBox="1"/>
            <p:nvPr/>
          </p:nvSpPr>
          <p:spPr>
            <a:xfrm>
              <a:off x="9568689" y="1389877"/>
              <a:ext cx="1558440" cy="523220"/>
            </a:xfrm>
            <a:prstGeom prst="rect">
              <a:avLst/>
            </a:prstGeom>
            <a:noFill/>
          </p:spPr>
          <p:txBody>
            <a:bodyPr wrap="none" rtlCol="0">
              <a:spAutoFit/>
            </a:bodyPr>
            <a:lstStyle/>
            <a:p>
              <a:r>
                <a:rPr lang="en-US" sz="2800" dirty="0">
                  <a:solidFill>
                    <a:srgbClr val="FFDB52"/>
                  </a:solidFill>
                  <a:latin typeface="Coolvetica Rg" panose="020B0603030602020004" pitchFamily="34" charset="0"/>
                </a:rPr>
                <a:t>Back End</a:t>
              </a:r>
            </a:p>
          </p:txBody>
        </p:sp>
      </p:grpSp>
      <p:grpSp>
        <p:nvGrpSpPr>
          <p:cNvPr id="21" name="Group 20">
            <a:extLst>
              <a:ext uri="{FF2B5EF4-FFF2-40B4-BE49-F238E27FC236}">
                <a16:creationId xmlns:a16="http://schemas.microsoft.com/office/drawing/2014/main" id="{72B7F76A-80E8-D33E-AA6E-CDEF0A5E4968}"/>
              </a:ext>
            </a:extLst>
          </p:cNvPr>
          <p:cNvGrpSpPr/>
          <p:nvPr/>
        </p:nvGrpSpPr>
        <p:grpSpPr>
          <a:xfrm>
            <a:off x="5198963" y="1419885"/>
            <a:ext cx="1804865" cy="523220"/>
            <a:chOff x="1064871" y="1391320"/>
            <a:chExt cx="1804865" cy="523220"/>
          </a:xfrm>
        </p:grpSpPr>
        <p:sp>
          <p:nvSpPr>
            <p:cNvPr id="23" name="Rectangle 22">
              <a:extLst>
                <a:ext uri="{FF2B5EF4-FFF2-40B4-BE49-F238E27FC236}">
                  <a16:creationId xmlns:a16="http://schemas.microsoft.com/office/drawing/2014/main" id="{C2AF4F6D-7507-BD43-11E3-9D003535B16A}"/>
                </a:ext>
              </a:extLst>
            </p:cNvPr>
            <p:cNvSpPr/>
            <p:nvPr/>
          </p:nvSpPr>
          <p:spPr>
            <a:xfrm>
              <a:off x="1064871" y="1391320"/>
              <a:ext cx="1794076" cy="523220"/>
            </a:xfrm>
            <a:prstGeom prst="rect">
              <a:avLst/>
            </a:prstGeom>
            <a:solidFill>
              <a:srgbClr val="0063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14F929A-E115-BD72-A443-23BC3CC3328E}"/>
                </a:ext>
              </a:extLst>
            </p:cNvPr>
            <p:cNvSpPr txBox="1"/>
            <p:nvPr/>
          </p:nvSpPr>
          <p:spPr>
            <a:xfrm>
              <a:off x="1417479" y="1391320"/>
              <a:ext cx="1452257" cy="523220"/>
            </a:xfrm>
            <a:prstGeom prst="rect">
              <a:avLst/>
            </a:prstGeom>
            <a:noFill/>
          </p:spPr>
          <p:txBody>
            <a:bodyPr wrap="none" rtlCol="0">
              <a:spAutoFit/>
            </a:bodyPr>
            <a:lstStyle/>
            <a:p>
              <a:r>
                <a:rPr lang="en-US" sz="2800" dirty="0">
                  <a:solidFill>
                    <a:srgbClr val="FFDB52"/>
                  </a:solidFill>
                  <a:latin typeface="Coolvetica Rg" panose="020B0603030602020004" pitchFamily="34" charset="0"/>
                </a:rPr>
                <a:t>Personal</a:t>
              </a:r>
            </a:p>
          </p:txBody>
        </p:sp>
      </p:grpSp>
      <p:sp>
        <p:nvSpPr>
          <p:cNvPr id="30" name="TextBox 29">
            <a:extLst>
              <a:ext uri="{FF2B5EF4-FFF2-40B4-BE49-F238E27FC236}">
                <a16:creationId xmlns:a16="http://schemas.microsoft.com/office/drawing/2014/main" id="{48AC13D7-E8C2-FF6D-2BDA-0C86A12236A9}"/>
              </a:ext>
            </a:extLst>
          </p:cNvPr>
          <p:cNvSpPr txBox="1"/>
          <p:nvPr/>
        </p:nvSpPr>
        <p:spPr>
          <a:xfrm>
            <a:off x="510184" y="4474117"/>
            <a:ext cx="3612591" cy="646331"/>
          </a:xfrm>
          <a:prstGeom prst="rect">
            <a:avLst/>
          </a:prstGeom>
          <a:noFill/>
        </p:spPr>
        <p:txBody>
          <a:bodyPr wrap="none" rtlCol="0">
            <a:spAutoFit/>
          </a:bodyPr>
          <a:lstStyle/>
          <a:p>
            <a:pPr algn="ctr"/>
            <a:r>
              <a:rPr lang="en-US" dirty="0">
                <a:latin typeface="Coolvetica Rg" panose="020B0603030602020004" pitchFamily="34" charset="0"/>
              </a:rPr>
              <a:t>Unit testing, especially in mocking </a:t>
            </a:r>
          </a:p>
          <a:p>
            <a:pPr algn="ctr"/>
            <a:r>
              <a:rPr lang="en-US" dirty="0">
                <a:latin typeface="Coolvetica Rg" panose="020B0603030602020004" pitchFamily="34" charset="0"/>
              </a:rPr>
              <a:t>any module From third party</a:t>
            </a:r>
          </a:p>
        </p:txBody>
      </p:sp>
      <p:sp>
        <p:nvSpPr>
          <p:cNvPr id="33" name="TextBox 32">
            <a:extLst>
              <a:ext uri="{FF2B5EF4-FFF2-40B4-BE49-F238E27FC236}">
                <a16:creationId xmlns:a16="http://schemas.microsoft.com/office/drawing/2014/main" id="{3746348C-2D2F-D6F9-3EA2-7F956DC1B1DE}"/>
              </a:ext>
            </a:extLst>
          </p:cNvPr>
          <p:cNvSpPr txBox="1"/>
          <p:nvPr/>
        </p:nvSpPr>
        <p:spPr>
          <a:xfrm>
            <a:off x="8301813" y="2097315"/>
            <a:ext cx="3599575" cy="923330"/>
          </a:xfrm>
          <a:prstGeom prst="rect">
            <a:avLst/>
          </a:prstGeom>
          <a:noFill/>
        </p:spPr>
        <p:txBody>
          <a:bodyPr wrap="none" rtlCol="0">
            <a:spAutoFit/>
          </a:bodyPr>
          <a:lstStyle/>
          <a:p>
            <a:pPr algn="ctr"/>
            <a:r>
              <a:rPr lang="en-US" dirty="0">
                <a:latin typeface="Coolvetica Rg" panose="020B0603030602020004" pitchFamily="34" charset="0"/>
              </a:rPr>
              <a:t>Handling race conditions. </a:t>
            </a:r>
          </a:p>
          <a:p>
            <a:pPr algn="ctr"/>
            <a:r>
              <a:rPr lang="en-US" dirty="0">
                <a:latin typeface="Coolvetica Rg" panose="020B0603030602020004" pitchFamily="34" charset="0"/>
              </a:rPr>
              <a:t>I need some time to fully </a:t>
            </a:r>
          </a:p>
          <a:p>
            <a:pPr algn="ctr"/>
            <a:r>
              <a:rPr lang="en-US" dirty="0">
                <a:latin typeface="Coolvetica Rg" panose="020B0603030602020004" pitchFamily="34" charset="0"/>
              </a:rPr>
              <a:t>understand how to make it secure.</a:t>
            </a:r>
          </a:p>
        </p:txBody>
      </p:sp>
      <p:sp>
        <p:nvSpPr>
          <p:cNvPr id="34" name="TextBox 33">
            <a:extLst>
              <a:ext uri="{FF2B5EF4-FFF2-40B4-BE49-F238E27FC236}">
                <a16:creationId xmlns:a16="http://schemas.microsoft.com/office/drawing/2014/main" id="{D7CB7996-49DE-CED7-A6AA-0E8EC2E4A073}"/>
              </a:ext>
            </a:extLst>
          </p:cNvPr>
          <p:cNvSpPr txBox="1"/>
          <p:nvPr/>
        </p:nvSpPr>
        <p:spPr>
          <a:xfrm>
            <a:off x="4837675" y="2053834"/>
            <a:ext cx="2516650" cy="369332"/>
          </a:xfrm>
          <a:prstGeom prst="rect">
            <a:avLst/>
          </a:prstGeom>
          <a:noFill/>
        </p:spPr>
        <p:txBody>
          <a:bodyPr wrap="none" rtlCol="0">
            <a:spAutoFit/>
          </a:bodyPr>
          <a:lstStyle/>
          <a:p>
            <a:pPr algn="ctr"/>
            <a:r>
              <a:rPr lang="en-US" dirty="0">
                <a:latin typeface="Coolvetica Rg" panose="020B0603030602020004" pitchFamily="34" charset="0"/>
              </a:rPr>
              <a:t>person who is in a hurry</a:t>
            </a:r>
          </a:p>
        </p:txBody>
      </p:sp>
      <p:sp>
        <p:nvSpPr>
          <p:cNvPr id="35" name="TextBox 34">
            <a:extLst>
              <a:ext uri="{FF2B5EF4-FFF2-40B4-BE49-F238E27FC236}">
                <a16:creationId xmlns:a16="http://schemas.microsoft.com/office/drawing/2014/main" id="{4AEC4DE9-3096-C925-149A-0CEA47A26FED}"/>
              </a:ext>
            </a:extLst>
          </p:cNvPr>
          <p:cNvSpPr txBox="1"/>
          <p:nvPr/>
        </p:nvSpPr>
        <p:spPr>
          <a:xfrm>
            <a:off x="5116982" y="4459939"/>
            <a:ext cx="1958036" cy="369332"/>
          </a:xfrm>
          <a:prstGeom prst="rect">
            <a:avLst/>
          </a:prstGeom>
          <a:noFill/>
        </p:spPr>
        <p:txBody>
          <a:bodyPr wrap="none" rtlCol="0">
            <a:spAutoFit/>
          </a:bodyPr>
          <a:lstStyle/>
          <a:p>
            <a:pPr algn="ctr"/>
            <a:r>
              <a:rPr lang="en-US" dirty="0">
                <a:latin typeface="Coolvetica Rg" panose="020B0603030602020004" pitchFamily="34" charset="0"/>
              </a:rPr>
              <a:t>unpleasant person</a:t>
            </a:r>
          </a:p>
        </p:txBody>
      </p:sp>
      <p:grpSp>
        <p:nvGrpSpPr>
          <p:cNvPr id="40" name="Group 39">
            <a:extLst>
              <a:ext uri="{FF2B5EF4-FFF2-40B4-BE49-F238E27FC236}">
                <a16:creationId xmlns:a16="http://schemas.microsoft.com/office/drawing/2014/main" id="{E2BE0F08-1EC8-D118-EFB7-2C34ED6B5989}"/>
              </a:ext>
            </a:extLst>
          </p:cNvPr>
          <p:cNvGrpSpPr/>
          <p:nvPr/>
        </p:nvGrpSpPr>
        <p:grpSpPr>
          <a:xfrm>
            <a:off x="459618" y="2030891"/>
            <a:ext cx="3656642" cy="2113050"/>
            <a:chOff x="488159" y="2134859"/>
            <a:chExt cx="3656642" cy="2113050"/>
          </a:xfrm>
        </p:grpSpPr>
        <p:sp>
          <p:nvSpPr>
            <p:cNvPr id="36" name="Rectangle 35">
              <a:extLst>
                <a:ext uri="{FF2B5EF4-FFF2-40B4-BE49-F238E27FC236}">
                  <a16:creationId xmlns:a16="http://schemas.microsoft.com/office/drawing/2014/main" id="{96A40FF0-5F52-BA44-2828-D333743A39A4}"/>
                </a:ext>
              </a:extLst>
            </p:cNvPr>
            <p:cNvSpPr/>
            <p:nvPr/>
          </p:nvSpPr>
          <p:spPr>
            <a:xfrm>
              <a:off x="488159" y="2134859"/>
              <a:ext cx="3656642" cy="2113050"/>
            </a:xfrm>
            <a:prstGeom prst="rect">
              <a:avLst/>
            </a:prstGeom>
            <a:gradFill>
              <a:gsLst>
                <a:gs pos="52000">
                  <a:schemeClr val="accent1">
                    <a:lumMod val="5000"/>
                    <a:lumOff val="95000"/>
                  </a:schemeClr>
                </a:gs>
                <a:gs pos="53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713193E3-83B3-BAD3-100E-D8F09E49EAE4}"/>
                </a:ext>
              </a:extLst>
            </p:cNvPr>
            <p:cNvSpPr txBox="1"/>
            <p:nvPr/>
          </p:nvSpPr>
          <p:spPr>
            <a:xfrm>
              <a:off x="488159" y="2157570"/>
              <a:ext cx="3656642" cy="646331"/>
            </a:xfrm>
            <a:prstGeom prst="rect">
              <a:avLst/>
            </a:prstGeom>
            <a:noFill/>
          </p:spPr>
          <p:txBody>
            <a:bodyPr wrap="none" rtlCol="0">
              <a:spAutoFit/>
            </a:bodyPr>
            <a:lstStyle/>
            <a:p>
              <a:pPr algn="ctr"/>
              <a:r>
                <a:rPr lang="en-US" dirty="0">
                  <a:latin typeface="Coolvetica Rg" panose="020B0603030602020004" pitchFamily="34" charset="0"/>
                </a:rPr>
                <a:t>Leak of reference to create a good </a:t>
              </a:r>
            </a:p>
            <a:p>
              <a:pPr algn="ctr"/>
              <a:r>
                <a:rPr lang="en-US" dirty="0">
                  <a:latin typeface="Coolvetica Rg" panose="020B0603030602020004" pitchFamily="34" charset="0"/>
                </a:rPr>
                <a:t>design without any clue from UI/UX</a:t>
              </a:r>
            </a:p>
          </p:txBody>
        </p:sp>
        <p:sp>
          <p:nvSpPr>
            <p:cNvPr id="37" name="TextBox 36">
              <a:extLst>
                <a:ext uri="{FF2B5EF4-FFF2-40B4-BE49-F238E27FC236}">
                  <a16:creationId xmlns:a16="http://schemas.microsoft.com/office/drawing/2014/main" id="{D705CF8D-C77D-88C8-B1F6-3552FF5F74CC}"/>
                </a:ext>
              </a:extLst>
            </p:cNvPr>
            <p:cNvSpPr txBox="1"/>
            <p:nvPr/>
          </p:nvSpPr>
          <p:spPr>
            <a:xfrm>
              <a:off x="510184" y="3286280"/>
              <a:ext cx="3498458" cy="923330"/>
            </a:xfrm>
            <a:prstGeom prst="rect">
              <a:avLst/>
            </a:prstGeom>
            <a:noFill/>
          </p:spPr>
          <p:txBody>
            <a:bodyPr wrap="none" rtlCol="0">
              <a:spAutoFit/>
            </a:bodyPr>
            <a:lstStyle/>
            <a:p>
              <a:pPr algn="ctr"/>
              <a:r>
                <a:rPr lang="en-US" dirty="0">
                  <a:latin typeface="Coolvetica Rg" panose="020B0603030602020004" pitchFamily="34" charset="0"/>
                </a:rPr>
                <a:t>I observe, imitate, modify, and add </a:t>
              </a:r>
            </a:p>
            <a:p>
              <a:pPr algn="ctr"/>
              <a:r>
                <a:rPr lang="en-US" dirty="0">
                  <a:latin typeface="Coolvetica Rg" panose="020B0603030602020004" pitchFamily="34" charset="0"/>
                </a:rPr>
                <a:t>design references by frequently </a:t>
              </a:r>
            </a:p>
            <a:p>
              <a:pPr algn="ctr"/>
              <a:r>
                <a:rPr lang="en-US" dirty="0">
                  <a:latin typeface="Coolvetica Rg" panose="020B0603030602020004" pitchFamily="34" charset="0"/>
                </a:rPr>
                <a:t>exploring.</a:t>
              </a:r>
            </a:p>
          </p:txBody>
        </p:sp>
      </p:grpSp>
      <p:sp>
        <p:nvSpPr>
          <p:cNvPr id="39" name="TextBox 38">
            <a:extLst>
              <a:ext uri="{FF2B5EF4-FFF2-40B4-BE49-F238E27FC236}">
                <a16:creationId xmlns:a16="http://schemas.microsoft.com/office/drawing/2014/main" id="{83FBBBED-700F-009D-C956-14562AF10237}"/>
              </a:ext>
            </a:extLst>
          </p:cNvPr>
          <p:cNvSpPr txBox="1"/>
          <p:nvPr/>
        </p:nvSpPr>
        <p:spPr>
          <a:xfrm>
            <a:off x="563852" y="5405767"/>
            <a:ext cx="3505254" cy="1200329"/>
          </a:xfrm>
          <a:prstGeom prst="rect">
            <a:avLst/>
          </a:prstGeom>
          <a:noFill/>
        </p:spPr>
        <p:txBody>
          <a:bodyPr wrap="none" rtlCol="0">
            <a:spAutoFit/>
          </a:bodyPr>
          <a:lstStyle/>
          <a:p>
            <a:pPr algn="ctr"/>
            <a:r>
              <a:rPr lang="en-US" dirty="0">
                <a:latin typeface="Coolvetica Rg" panose="020B0603030602020004" pitchFamily="34" charset="0"/>
              </a:rPr>
              <a:t>I actively study how to solve it by </a:t>
            </a:r>
          </a:p>
          <a:p>
            <a:pPr algn="ctr"/>
            <a:r>
              <a:rPr lang="en-US" dirty="0">
                <a:latin typeface="Coolvetica Rg" panose="020B0603030602020004" pitchFamily="34" charset="0"/>
              </a:rPr>
              <a:t>continuously exploring the use </a:t>
            </a:r>
          </a:p>
          <a:p>
            <a:pPr algn="ctr"/>
            <a:r>
              <a:rPr lang="en-US" dirty="0">
                <a:latin typeface="Coolvetica Rg" panose="020B0603030602020004" pitchFamily="34" charset="0"/>
              </a:rPr>
              <a:t>of third-party tools and testing </a:t>
            </a:r>
          </a:p>
          <a:p>
            <a:pPr algn="ctr"/>
            <a:r>
              <a:rPr lang="en-US" dirty="0">
                <a:latin typeface="Coolvetica Rg" panose="020B0603030602020004" pitchFamily="34" charset="0"/>
              </a:rPr>
              <a:t>the modules used.</a:t>
            </a:r>
          </a:p>
        </p:txBody>
      </p:sp>
      <p:sp>
        <p:nvSpPr>
          <p:cNvPr id="42" name="TextBox 41">
            <a:extLst>
              <a:ext uri="{FF2B5EF4-FFF2-40B4-BE49-F238E27FC236}">
                <a16:creationId xmlns:a16="http://schemas.microsoft.com/office/drawing/2014/main" id="{3D63CB2E-C3D7-A0F9-3EA4-26181AFEE470}"/>
              </a:ext>
            </a:extLst>
          </p:cNvPr>
          <p:cNvSpPr txBox="1"/>
          <p:nvPr/>
        </p:nvSpPr>
        <p:spPr>
          <a:xfrm>
            <a:off x="4506313" y="2905313"/>
            <a:ext cx="3376913" cy="1200329"/>
          </a:xfrm>
          <a:prstGeom prst="rect">
            <a:avLst/>
          </a:prstGeom>
          <a:noFill/>
        </p:spPr>
        <p:txBody>
          <a:bodyPr wrap="square">
            <a:spAutoFit/>
          </a:bodyPr>
          <a:lstStyle/>
          <a:p>
            <a:pPr algn="ctr"/>
            <a:r>
              <a:rPr lang="en-US" b="0" i="0" dirty="0">
                <a:solidFill>
                  <a:srgbClr val="0D0D0D"/>
                </a:solidFill>
                <a:effectLst/>
                <a:latin typeface="Coolvetica Rg" panose="020B0603030602020004" pitchFamily="34" charset="0"/>
              </a:rPr>
              <a:t>I always instill the mindset that </a:t>
            </a:r>
          </a:p>
          <a:p>
            <a:pPr algn="ctr"/>
            <a:r>
              <a:rPr lang="en-US" b="0" i="0" dirty="0">
                <a:solidFill>
                  <a:srgbClr val="0D0D0D"/>
                </a:solidFill>
                <a:effectLst/>
                <a:latin typeface="Coolvetica Rg" panose="020B0603030602020004" pitchFamily="34" charset="0"/>
              </a:rPr>
              <a:t>it's better to complete tasks on </a:t>
            </a:r>
          </a:p>
          <a:p>
            <a:pPr algn="ctr"/>
            <a:r>
              <a:rPr lang="en-US" b="0" i="0" dirty="0">
                <a:solidFill>
                  <a:srgbClr val="0D0D0D"/>
                </a:solidFill>
                <a:effectLst/>
                <a:latin typeface="Coolvetica Rg" panose="020B0603030602020004" pitchFamily="34" charset="0"/>
              </a:rPr>
              <a:t>time and with clear attention to </a:t>
            </a:r>
          </a:p>
          <a:p>
            <a:pPr algn="ctr"/>
            <a:r>
              <a:rPr lang="en-US" b="0" i="0" dirty="0">
                <a:solidFill>
                  <a:srgbClr val="0D0D0D"/>
                </a:solidFill>
                <a:effectLst/>
                <a:latin typeface="Coolvetica Rg" panose="020B0603030602020004" pitchFamily="34" charset="0"/>
              </a:rPr>
              <a:t>all the necessary details.</a:t>
            </a:r>
            <a:endParaRPr lang="en-US" dirty="0">
              <a:latin typeface="Coolvetica Rg" panose="020B0603030602020004" pitchFamily="34" charset="0"/>
            </a:endParaRPr>
          </a:p>
        </p:txBody>
      </p:sp>
      <p:sp>
        <p:nvSpPr>
          <p:cNvPr id="50" name="TextBox 49">
            <a:extLst>
              <a:ext uri="{FF2B5EF4-FFF2-40B4-BE49-F238E27FC236}">
                <a16:creationId xmlns:a16="http://schemas.microsoft.com/office/drawing/2014/main" id="{06F15183-B2B4-00F3-D111-E1A9E155648E}"/>
              </a:ext>
            </a:extLst>
          </p:cNvPr>
          <p:cNvSpPr txBox="1"/>
          <p:nvPr/>
        </p:nvSpPr>
        <p:spPr>
          <a:xfrm>
            <a:off x="4383728" y="5120448"/>
            <a:ext cx="3622081" cy="1477328"/>
          </a:xfrm>
          <a:prstGeom prst="rect">
            <a:avLst/>
          </a:prstGeom>
          <a:noFill/>
        </p:spPr>
        <p:txBody>
          <a:bodyPr wrap="square">
            <a:spAutoFit/>
          </a:bodyPr>
          <a:lstStyle/>
          <a:p>
            <a:pPr algn="ctr"/>
            <a:r>
              <a:rPr lang="en-US" b="0" i="0" dirty="0">
                <a:solidFill>
                  <a:srgbClr val="0D0D0D"/>
                </a:solidFill>
                <a:effectLst/>
                <a:latin typeface="Coolvetica Rg" panose="020B0603030602020004" pitchFamily="34" charset="0"/>
              </a:rPr>
              <a:t>I am always open about taking responsibility for my tasks, and I will manage additional tasks given to me according to their priority and urgency.</a:t>
            </a:r>
            <a:endParaRPr lang="en-US" dirty="0">
              <a:latin typeface="Coolvetica Rg" panose="020B0603030602020004" pitchFamily="34" charset="0"/>
            </a:endParaRPr>
          </a:p>
        </p:txBody>
      </p:sp>
      <p:sp>
        <p:nvSpPr>
          <p:cNvPr id="53" name="TextBox 52">
            <a:extLst>
              <a:ext uri="{FF2B5EF4-FFF2-40B4-BE49-F238E27FC236}">
                <a16:creationId xmlns:a16="http://schemas.microsoft.com/office/drawing/2014/main" id="{8EE900C7-C69E-32BE-A4C5-83323C33E1B3}"/>
              </a:ext>
            </a:extLst>
          </p:cNvPr>
          <p:cNvSpPr txBox="1"/>
          <p:nvPr/>
        </p:nvSpPr>
        <p:spPr>
          <a:xfrm>
            <a:off x="8401568" y="3206441"/>
            <a:ext cx="3400063" cy="1200329"/>
          </a:xfrm>
          <a:prstGeom prst="rect">
            <a:avLst/>
          </a:prstGeom>
          <a:noFill/>
        </p:spPr>
        <p:txBody>
          <a:bodyPr wrap="square">
            <a:spAutoFit/>
          </a:bodyPr>
          <a:lstStyle/>
          <a:p>
            <a:pPr algn="ctr"/>
            <a:r>
              <a:rPr lang="en-US" b="0" i="0" dirty="0">
                <a:solidFill>
                  <a:srgbClr val="0D0D0D"/>
                </a:solidFill>
                <a:effectLst/>
                <a:latin typeface="Coolvetica Rg" panose="020B0603030602020004" pitchFamily="34" charset="0"/>
              </a:rPr>
              <a:t>Learning deeply about the business processes that occur so that I can implement real-world algorithms into code.</a:t>
            </a:r>
            <a:endParaRPr lang="en-US" dirty="0">
              <a:latin typeface="Coolvetica Rg" panose="020B0603030602020004" pitchFamily="34" charset="0"/>
            </a:endParaRPr>
          </a:p>
        </p:txBody>
      </p:sp>
      <p:pic>
        <p:nvPicPr>
          <p:cNvPr id="54" name="Picture 53" descr="A blue and green logo&#10;&#10;Description automatically generated">
            <a:extLst>
              <a:ext uri="{FF2B5EF4-FFF2-40B4-BE49-F238E27FC236}">
                <a16:creationId xmlns:a16="http://schemas.microsoft.com/office/drawing/2014/main" id="{702BD507-2975-00EF-8BBB-6680F5180D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418773487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64956-1923-B79E-3EDD-E24A517E9B22}"/>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E7A33475-F9AB-592E-CCC6-0D7F2CC76B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3" name="TextBox 2">
            <a:extLst>
              <a:ext uri="{FF2B5EF4-FFF2-40B4-BE49-F238E27FC236}">
                <a16:creationId xmlns:a16="http://schemas.microsoft.com/office/drawing/2014/main" id="{FD5E7B11-0E47-E58A-4E6F-A280A94013A5}"/>
              </a:ext>
            </a:extLst>
          </p:cNvPr>
          <p:cNvSpPr txBox="1"/>
          <p:nvPr/>
        </p:nvSpPr>
        <p:spPr>
          <a:xfrm>
            <a:off x="5040544" y="-6541887"/>
            <a:ext cx="2308452" cy="769441"/>
          </a:xfrm>
          <a:prstGeom prst="rect">
            <a:avLst/>
          </a:prstGeom>
          <a:noFill/>
        </p:spPr>
        <p:txBody>
          <a:bodyPr wrap="none" rtlCol="0">
            <a:spAutoFit/>
          </a:bodyPr>
          <a:lstStyle/>
          <a:p>
            <a:r>
              <a:rPr lang="en-US" sz="4400" dirty="0">
                <a:latin typeface="Coolvetica Rg" panose="020B0603030602020004" pitchFamily="34" charset="0"/>
              </a:rPr>
              <a:t>Obstacle</a:t>
            </a:r>
          </a:p>
        </p:txBody>
      </p:sp>
      <p:sp>
        <p:nvSpPr>
          <p:cNvPr id="5" name="TextBox 4">
            <a:extLst>
              <a:ext uri="{FF2B5EF4-FFF2-40B4-BE49-F238E27FC236}">
                <a16:creationId xmlns:a16="http://schemas.microsoft.com/office/drawing/2014/main" id="{F004CC5F-D090-4045-1D00-639BAD0B70F2}"/>
              </a:ext>
            </a:extLst>
          </p:cNvPr>
          <p:cNvSpPr txBox="1"/>
          <p:nvPr/>
        </p:nvSpPr>
        <p:spPr>
          <a:xfrm>
            <a:off x="561552" y="-2753295"/>
            <a:ext cx="5247756" cy="2308324"/>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Working with a full Work From Office (WFO) system within a short deadline has been quite challenging. This is because there is time and energy wasted on the journey due to traffic jams. With WFO and short deadline, pushing work until late at night needs to be controlled to avoid working too late into the morning, as there is a need to commute to the office in the morning.</a:t>
            </a:r>
          </a:p>
        </p:txBody>
      </p:sp>
      <p:sp>
        <p:nvSpPr>
          <p:cNvPr id="8" name="TextBox 7">
            <a:extLst>
              <a:ext uri="{FF2B5EF4-FFF2-40B4-BE49-F238E27FC236}">
                <a16:creationId xmlns:a16="http://schemas.microsoft.com/office/drawing/2014/main" id="{D4B84A7D-6A0E-7B6B-ED2C-420E7808C755}"/>
              </a:ext>
            </a:extLst>
          </p:cNvPr>
          <p:cNvSpPr txBox="1"/>
          <p:nvPr/>
        </p:nvSpPr>
        <p:spPr>
          <a:xfrm>
            <a:off x="6783290" y="-2799595"/>
            <a:ext cx="5104239" cy="1200329"/>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There is a shortened deadline, leading to some features being taken down and also requiring a slight change in the initial concept that had been determined.</a:t>
            </a:r>
          </a:p>
        </p:txBody>
      </p:sp>
      <p:pic>
        <p:nvPicPr>
          <p:cNvPr id="15" name="Picture 14">
            <a:extLst>
              <a:ext uri="{FF2B5EF4-FFF2-40B4-BE49-F238E27FC236}">
                <a16:creationId xmlns:a16="http://schemas.microsoft.com/office/drawing/2014/main" id="{F64CE1F8-C84E-F3E7-C1C6-7E1C03D3C214}"/>
              </a:ext>
            </a:extLst>
          </p:cNvPr>
          <p:cNvPicPr>
            <a:picLocks noChangeAspect="1"/>
          </p:cNvPicPr>
          <p:nvPr/>
        </p:nvPicPr>
        <p:blipFill>
          <a:blip r:embed="rId3"/>
          <a:stretch>
            <a:fillRect/>
          </a:stretch>
        </p:blipFill>
        <p:spPr>
          <a:xfrm>
            <a:off x="1301732" y="-5770553"/>
            <a:ext cx="3561341" cy="2898326"/>
          </a:xfrm>
          <a:prstGeom prst="rect">
            <a:avLst/>
          </a:prstGeom>
        </p:spPr>
      </p:pic>
      <p:pic>
        <p:nvPicPr>
          <p:cNvPr id="6150" name="Picture 6" descr="takedown Memes &amp; GIFs - Imgflip">
            <a:extLst>
              <a:ext uri="{FF2B5EF4-FFF2-40B4-BE49-F238E27FC236}">
                <a16:creationId xmlns:a16="http://schemas.microsoft.com/office/drawing/2014/main" id="{D8859FF8-DC44-31A9-DE24-97CBCE16A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0067" y="-5772446"/>
            <a:ext cx="2940823" cy="29002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3BE6AAB-37DF-4CC1-2FE1-8F03C08008FE}"/>
              </a:ext>
            </a:extLst>
          </p:cNvPr>
          <p:cNvSpPr txBox="1"/>
          <p:nvPr/>
        </p:nvSpPr>
        <p:spPr>
          <a:xfrm>
            <a:off x="5569957" y="202143"/>
            <a:ext cx="1131426" cy="707886"/>
          </a:xfrm>
          <a:prstGeom prst="rect">
            <a:avLst/>
          </a:prstGeom>
          <a:noFill/>
        </p:spPr>
        <p:txBody>
          <a:bodyPr wrap="square">
            <a:spAutoFit/>
          </a:bodyPr>
          <a:lstStyle/>
          <a:p>
            <a:r>
              <a:rPr lang="en-US" sz="4000" dirty="0">
                <a:latin typeface="Coolvetica Rg" panose="020B0603030602020004" pitchFamily="34" charset="0"/>
              </a:rPr>
              <a:t>Plan</a:t>
            </a:r>
          </a:p>
        </p:txBody>
      </p:sp>
      <p:sp>
        <p:nvSpPr>
          <p:cNvPr id="41" name="TextBox 40">
            <a:extLst>
              <a:ext uri="{FF2B5EF4-FFF2-40B4-BE49-F238E27FC236}">
                <a16:creationId xmlns:a16="http://schemas.microsoft.com/office/drawing/2014/main" id="{D80064B0-149B-9BDD-A8D0-52585CA0E9E1}"/>
              </a:ext>
            </a:extLst>
          </p:cNvPr>
          <p:cNvSpPr txBox="1"/>
          <p:nvPr/>
        </p:nvSpPr>
        <p:spPr>
          <a:xfrm>
            <a:off x="5556941" y="800335"/>
            <a:ext cx="1161858" cy="369332"/>
          </a:xfrm>
          <a:prstGeom prst="rect">
            <a:avLst/>
          </a:prstGeom>
          <a:noFill/>
        </p:spPr>
        <p:txBody>
          <a:bodyPr wrap="none" rtlCol="0">
            <a:spAutoFit/>
          </a:bodyPr>
          <a:lstStyle/>
          <a:p>
            <a:pPr algn="ctr"/>
            <a:r>
              <a:rPr lang="en-US" dirty="0">
                <a:latin typeface="Coolvetica Rg" panose="020B0603030602020004" pitchFamily="34" charset="0"/>
              </a:rPr>
              <a:t>COMPANY</a:t>
            </a:r>
          </a:p>
        </p:txBody>
      </p:sp>
      <p:sp>
        <p:nvSpPr>
          <p:cNvPr id="43" name="TextBox 42">
            <a:extLst>
              <a:ext uri="{FF2B5EF4-FFF2-40B4-BE49-F238E27FC236}">
                <a16:creationId xmlns:a16="http://schemas.microsoft.com/office/drawing/2014/main" id="{5CAE874A-E605-52F2-67C7-6BB862EC6155}"/>
              </a:ext>
            </a:extLst>
          </p:cNvPr>
          <p:cNvSpPr txBox="1"/>
          <p:nvPr/>
        </p:nvSpPr>
        <p:spPr>
          <a:xfrm>
            <a:off x="5473201" y="3721425"/>
            <a:ext cx="1245598" cy="369332"/>
          </a:xfrm>
          <a:prstGeom prst="rect">
            <a:avLst/>
          </a:prstGeom>
          <a:noFill/>
        </p:spPr>
        <p:txBody>
          <a:bodyPr wrap="none" rtlCol="0">
            <a:spAutoFit/>
          </a:bodyPr>
          <a:lstStyle/>
          <a:p>
            <a:pPr algn="ctr"/>
            <a:r>
              <a:rPr lang="en-US" dirty="0">
                <a:latin typeface="Coolvetica Rg" panose="020B0603030602020004" pitchFamily="34" charset="0"/>
              </a:rPr>
              <a:t>PERSONAL</a:t>
            </a:r>
          </a:p>
        </p:txBody>
      </p:sp>
      <p:sp>
        <p:nvSpPr>
          <p:cNvPr id="44" name="TextBox 43">
            <a:extLst>
              <a:ext uri="{FF2B5EF4-FFF2-40B4-BE49-F238E27FC236}">
                <a16:creationId xmlns:a16="http://schemas.microsoft.com/office/drawing/2014/main" id="{DEF9E627-55E6-DCD3-5B44-18BA94887B93}"/>
              </a:ext>
            </a:extLst>
          </p:cNvPr>
          <p:cNvSpPr txBox="1"/>
          <p:nvPr/>
        </p:nvSpPr>
        <p:spPr>
          <a:xfrm>
            <a:off x="487891" y="3244334"/>
            <a:ext cx="608821" cy="369332"/>
          </a:xfrm>
          <a:prstGeom prst="rect">
            <a:avLst/>
          </a:prstGeom>
          <a:noFill/>
        </p:spPr>
        <p:txBody>
          <a:bodyPr wrap="none" rtlCol="0">
            <a:spAutoFit/>
          </a:bodyPr>
          <a:lstStyle/>
          <a:p>
            <a:r>
              <a:rPr lang="en-US" dirty="0">
                <a:latin typeface="Coolvetica Rg" panose="020B0603030602020004" pitchFamily="34" charset="0"/>
              </a:rPr>
              <a:t>year</a:t>
            </a:r>
          </a:p>
        </p:txBody>
      </p:sp>
      <p:grpSp>
        <p:nvGrpSpPr>
          <p:cNvPr id="56" name="Group 55">
            <a:extLst>
              <a:ext uri="{FF2B5EF4-FFF2-40B4-BE49-F238E27FC236}">
                <a16:creationId xmlns:a16="http://schemas.microsoft.com/office/drawing/2014/main" id="{5C51E50C-84CD-0179-C8D3-B01BCAD3AA36}"/>
              </a:ext>
            </a:extLst>
          </p:cNvPr>
          <p:cNvGrpSpPr/>
          <p:nvPr/>
        </p:nvGrpSpPr>
        <p:grpSpPr>
          <a:xfrm>
            <a:off x="1129024" y="3148404"/>
            <a:ext cx="9933951" cy="576334"/>
            <a:chOff x="662207" y="3145765"/>
            <a:chExt cx="9933951" cy="576334"/>
          </a:xfrm>
        </p:grpSpPr>
        <p:grpSp>
          <p:nvGrpSpPr>
            <p:cNvPr id="32" name="Group 31">
              <a:extLst>
                <a:ext uri="{FF2B5EF4-FFF2-40B4-BE49-F238E27FC236}">
                  <a16:creationId xmlns:a16="http://schemas.microsoft.com/office/drawing/2014/main" id="{571D6A4D-5EBB-E30A-F990-4B4A232B5FC3}"/>
                </a:ext>
              </a:extLst>
            </p:cNvPr>
            <p:cNvGrpSpPr/>
            <p:nvPr/>
          </p:nvGrpSpPr>
          <p:grpSpPr>
            <a:xfrm>
              <a:off x="662207" y="3145765"/>
              <a:ext cx="8022624" cy="573021"/>
              <a:chOff x="915940" y="3148404"/>
              <a:chExt cx="8022624" cy="573021"/>
            </a:xfrm>
          </p:grpSpPr>
          <p:sp>
            <p:nvSpPr>
              <p:cNvPr id="9" name="Oval 8">
                <a:extLst>
                  <a:ext uri="{FF2B5EF4-FFF2-40B4-BE49-F238E27FC236}">
                    <a16:creationId xmlns:a16="http://schemas.microsoft.com/office/drawing/2014/main" id="{0C9080F9-CA78-A122-2990-034225A5C324}"/>
                  </a:ext>
                </a:extLst>
              </p:cNvPr>
              <p:cNvSpPr/>
              <p:nvPr/>
            </p:nvSpPr>
            <p:spPr>
              <a:xfrm>
                <a:off x="915940" y="3148404"/>
                <a:ext cx="561192" cy="561192"/>
              </a:xfrm>
              <a:prstGeom prst="ellipse">
                <a:avLst/>
              </a:prstGeom>
              <a:solidFill>
                <a:srgbClr val="FFDB52"/>
              </a:solidFill>
              <a:ln w="76200">
                <a:solidFill>
                  <a:srgbClr val="0063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olvetica Rg" panose="020B0603030602020004" pitchFamily="34" charset="0"/>
                  </a:rPr>
                  <a:t>0</a:t>
                </a:r>
              </a:p>
            </p:txBody>
          </p:sp>
          <p:sp>
            <p:nvSpPr>
              <p:cNvPr id="10" name="Oval 9">
                <a:extLst>
                  <a:ext uri="{FF2B5EF4-FFF2-40B4-BE49-F238E27FC236}">
                    <a16:creationId xmlns:a16="http://schemas.microsoft.com/office/drawing/2014/main" id="{95B09E14-2B4F-AA39-75B3-A2DBB68E68FC}"/>
                  </a:ext>
                </a:extLst>
              </p:cNvPr>
              <p:cNvSpPr/>
              <p:nvPr/>
            </p:nvSpPr>
            <p:spPr>
              <a:xfrm>
                <a:off x="2731676" y="3148404"/>
                <a:ext cx="561192" cy="561192"/>
              </a:xfrm>
              <a:prstGeom prst="ellipse">
                <a:avLst/>
              </a:prstGeom>
              <a:solidFill>
                <a:srgbClr val="FFDB52"/>
              </a:solidFill>
              <a:ln w="76200">
                <a:solidFill>
                  <a:srgbClr val="0063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olvetica Rg" panose="020B0603030602020004" pitchFamily="34" charset="0"/>
                  </a:rPr>
                  <a:t>2</a:t>
                </a:r>
              </a:p>
            </p:txBody>
          </p:sp>
          <p:sp>
            <p:nvSpPr>
              <p:cNvPr id="11" name="Oval 10">
                <a:extLst>
                  <a:ext uri="{FF2B5EF4-FFF2-40B4-BE49-F238E27FC236}">
                    <a16:creationId xmlns:a16="http://schemas.microsoft.com/office/drawing/2014/main" id="{5A4CD668-2A73-6560-3532-F51B43C4F3AF}"/>
                  </a:ext>
                </a:extLst>
              </p:cNvPr>
              <p:cNvSpPr/>
              <p:nvPr/>
            </p:nvSpPr>
            <p:spPr>
              <a:xfrm>
                <a:off x="4661275" y="3148404"/>
                <a:ext cx="561192" cy="561192"/>
              </a:xfrm>
              <a:prstGeom prst="ellipse">
                <a:avLst/>
              </a:prstGeom>
              <a:solidFill>
                <a:srgbClr val="FFDB52"/>
              </a:solidFill>
              <a:ln w="76200">
                <a:solidFill>
                  <a:srgbClr val="0063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olvetica Rg" panose="020B0603030602020004" pitchFamily="34" charset="0"/>
                  </a:rPr>
                  <a:t>4</a:t>
                </a:r>
              </a:p>
            </p:txBody>
          </p:sp>
          <p:sp>
            <p:nvSpPr>
              <p:cNvPr id="13" name="Oval 12">
                <a:extLst>
                  <a:ext uri="{FF2B5EF4-FFF2-40B4-BE49-F238E27FC236}">
                    <a16:creationId xmlns:a16="http://schemas.microsoft.com/office/drawing/2014/main" id="{7B53D38A-B268-4E81-32CE-9451E35C8049}"/>
                  </a:ext>
                </a:extLst>
              </p:cNvPr>
              <p:cNvSpPr/>
              <p:nvPr/>
            </p:nvSpPr>
            <p:spPr>
              <a:xfrm>
                <a:off x="6466045" y="3148404"/>
                <a:ext cx="561192" cy="561192"/>
              </a:xfrm>
              <a:prstGeom prst="ellipse">
                <a:avLst/>
              </a:prstGeom>
              <a:solidFill>
                <a:srgbClr val="FFDB52"/>
              </a:solidFill>
              <a:ln w="76200">
                <a:solidFill>
                  <a:srgbClr val="0063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olvetica Rg" panose="020B0603030602020004" pitchFamily="34" charset="0"/>
                  </a:rPr>
                  <a:t>6</a:t>
                </a:r>
              </a:p>
            </p:txBody>
          </p:sp>
          <p:sp>
            <p:nvSpPr>
              <p:cNvPr id="16" name="Oval 15">
                <a:extLst>
                  <a:ext uri="{FF2B5EF4-FFF2-40B4-BE49-F238E27FC236}">
                    <a16:creationId xmlns:a16="http://schemas.microsoft.com/office/drawing/2014/main" id="{C3516073-F7C1-E024-1B8B-7F9E257952B1}"/>
                  </a:ext>
                </a:extLst>
              </p:cNvPr>
              <p:cNvSpPr/>
              <p:nvPr/>
            </p:nvSpPr>
            <p:spPr>
              <a:xfrm>
                <a:off x="8377372" y="3160233"/>
                <a:ext cx="561192" cy="561192"/>
              </a:xfrm>
              <a:prstGeom prst="ellipse">
                <a:avLst/>
              </a:prstGeom>
              <a:solidFill>
                <a:srgbClr val="FFDB52"/>
              </a:solidFill>
              <a:ln w="76200">
                <a:solidFill>
                  <a:srgbClr val="0063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olvetica Rg" panose="020B0603030602020004" pitchFamily="34" charset="0"/>
                  </a:rPr>
                  <a:t>8</a:t>
                </a:r>
              </a:p>
            </p:txBody>
          </p:sp>
          <p:cxnSp>
            <p:nvCxnSpPr>
              <p:cNvPr id="22" name="Straight Connector 21">
                <a:extLst>
                  <a:ext uri="{FF2B5EF4-FFF2-40B4-BE49-F238E27FC236}">
                    <a16:creationId xmlns:a16="http://schemas.microsoft.com/office/drawing/2014/main" id="{76B497F0-6A3E-8A7D-56E8-4E219178024A}"/>
                  </a:ext>
                </a:extLst>
              </p:cNvPr>
              <p:cNvCxnSpPr>
                <a:cxnSpLocks/>
                <a:stCxn id="9" idx="6"/>
              </p:cNvCxnSpPr>
              <p:nvPr/>
            </p:nvCxnSpPr>
            <p:spPr>
              <a:xfrm>
                <a:off x="1477132" y="3429000"/>
                <a:ext cx="1265158" cy="0"/>
              </a:xfrm>
              <a:prstGeom prst="line">
                <a:avLst/>
              </a:prstGeom>
              <a:ln w="76200">
                <a:solidFill>
                  <a:srgbClr val="00639E"/>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A812BA4-DF8A-0822-B3B7-9040E4B99406}"/>
                  </a:ext>
                </a:extLst>
              </p:cNvPr>
              <p:cNvCxnSpPr>
                <a:cxnSpLocks/>
              </p:cNvCxnSpPr>
              <p:nvPr/>
            </p:nvCxnSpPr>
            <p:spPr>
              <a:xfrm>
                <a:off x="3336135" y="3440829"/>
                <a:ext cx="1292828" cy="0"/>
              </a:xfrm>
              <a:prstGeom prst="line">
                <a:avLst/>
              </a:prstGeom>
              <a:ln w="76200">
                <a:solidFill>
                  <a:srgbClr val="00639E"/>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207A421-51CF-34E2-8ED4-2CF7D0DA08C5}"/>
                  </a:ext>
                </a:extLst>
              </p:cNvPr>
              <p:cNvCxnSpPr>
                <a:cxnSpLocks/>
              </p:cNvCxnSpPr>
              <p:nvPr/>
            </p:nvCxnSpPr>
            <p:spPr>
              <a:xfrm>
                <a:off x="5222467" y="3429000"/>
                <a:ext cx="1226036" cy="0"/>
              </a:xfrm>
              <a:prstGeom prst="line">
                <a:avLst/>
              </a:prstGeom>
              <a:ln w="76200">
                <a:solidFill>
                  <a:srgbClr val="00639E"/>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E0D524D-C6B3-A82A-7720-085FEAC710BD}"/>
                  </a:ext>
                </a:extLst>
              </p:cNvPr>
              <p:cNvCxnSpPr>
                <a:cxnSpLocks/>
              </p:cNvCxnSpPr>
              <p:nvPr/>
            </p:nvCxnSpPr>
            <p:spPr>
              <a:xfrm>
                <a:off x="7037023" y="3440829"/>
                <a:ext cx="1330563" cy="0"/>
              </a:xfrm>
              <a:prstGeom prst="line">
                <a:avLst/>
              </a:prstGeom>
              <a:ln w="76200">
                <a:solidFill>
                  <a:srgbClr val="00639E"/>
                </a:solidFill>
              </a:ln>
            </p:spPr>
            <p:style>
              <a:lnRef idx="2">
                <a:schemeClr val="accent1"/>
              </a:lnRef>
              <a:fillRef idx="0">
                <a:schemeClr val="accent1"/>
              </a:fillRef>
              <a:effectRef idx="1">
                <a:schemeClr val="accent1"/>
              </a:effectRef>
              <a:fontRef idx="minor">
                <a:schemeClr val="tx1"/>
              </a:fontRef>
            </p:style>
          </p:cxnSp>
        </p:grpSp>
        <p:sp>
          <p:nvSpPr>
            <p:cNvPr id="54" name="Oval 53">
              <a:extLst>
                <a:ext uri="{FF2B5EF4-FFF2-40B4-BE49-F238E27FC236}">
                  <a16:creationId xmlns:a16="http://schemas.microsoft.com/office/drawing/2014/main" id="{E5E2BBA2-7BF8-5DF1-A48B-2647E97DE072}"/>
                </a:ext>
              </a:extLst>
            </p:cNvPr>
            <p:cNvSpPr/>
            <p:nvPr/>
          </p:nvSpPr>
          <p:spPr>
            <a:xfrm>
              <a:off x="10034966" y="3160907"/>
              <a:ext cx="561192" cy="561192"/>
            </a:xfrm>
            <a:prstGeom prst="ellipse">
              <a:avLst/>
            </a:prstGeom>
            <a:solidFill>
              <a:srgbClr val="FFDB52"/>
            </a:solidFill>
            <a:ln w="76200">
              <a:solidFill>
                <a:srgbClr val="0063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olvetica Rg" panose="020B0603030602020004" pitchFamily="34" charset="0"/>
                </a:rPr>
                <a:t>10</a:t>
              </a:r>
            </a:p>
          </p:txBody>
        </p:sp>
        <p:cxnSp>
          <p:nvCxnSpPr>
            <p:cNvPr id="55" name="Straight Connector 54">
              <a:extLst>
                <a:ext uri="{FF2B5EF4-FFF2-40B4-BE49-F238E27FC236}">
                  <a16:creationId xmlns:a16="http://schemas.microsoft.com/office/drawing/2014/main" id="{4F802A13-4C06-CD57-397D-ED4B6EFDFB3F}"/>
                </a:ext>
              </a:extLst>
            </p:cNvPr>
            <p:cNvCxnSpPr>
              <a:cxnSpLocks/>
            </p:cNvCxnSpPr>
            <p:nvPr/>
          </p:nvCxnSpPr>
          <p:spPr>
            <a:xfrm>
              <a:off x="8694617" y="3441503"/>
              <a:ext cx="1330563" cy="0"/>
            </a:xfrm>
            <a:prstGeom prst="line">
              <a:avLst/>
            </a:prstGeom>
            <a:ln w="76200">
              <a:solidFill>
                <a:srgbClr val="00639E"/>
              </a:solidFill>
            </a:ln>
          </p:spPr>
          <p:style>
            <a:lnRef idx="2">
              <a:schemeClr val="accent1"/>
            </a:lnRef>
            <a:fillRef idx="0">
              <a:schemeClr val="accent1"/>
            </a:fillRef>
            <a:effectRef idx="1">
              <a:schemeClr val="accent1"/>
            </a:effectRef>
            <a:fontRef idx="minor">
              <a:schemeClr val="tx1"/>
            </a:fontRef>
          </p:style>
        </p:cxnSp>
      </p:grpSp>
      <p:sp>
        <p:nvSpPr>
          <p:cNvPr id="58" name="TextBox 57">
            <a:extLst>
              <a:ext uri="{FF2B5EF4-FFF2-40B4-BE49-F238E27FC236}">
                <a16:creationId xmlns:a16="http://schemas.microsoft.com/office/drawing/2014/main" id="{1FA6C9BF-C21B-A169-154D-A20127FB7A0E}"/>
              </a:ext>
            </a:extLst>
          </p:cNvPr>
          <p:cNvSpPr txBox="1"/>
          <p:nvPr/>
        </p:nvSpPr>
        <p:spPr>
          <a:xfrm>
            <a:off x="1301732" y="1227243"/>
            <a:ext cx="2011853" cy="738664"/>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Mastering the tech stack used deeply and </a:t>
            </a:r>
          </a:p>
          <a:p>
            <a:pPr algn="ctr"/>
            <a:r>
              <a:rPr lang="en-US" sz="1400" b="0" i="0" dirty="0">
                <a:solidFill>
                  <a:srgbClr val="0D0D0D"/>
                </a:solidFill>
                <a:effectLst/>
                <a:latin typeface="Coolvetica Rg" panose="020B0603030602020004" pitchFamily="34" charset="0"/>
              </a:rPr>
              <a:t>comprehensively.</a:t>
            </a:r>
            <a:endParaRPr lang="en-US" sz="1400" dirty="0">
              <a:latin typeface="Coolvetica Rg" panose="020B0603030602020004" pitchFamily="34" charset="0"/>
            </a:endParaRPr>
          </a:p>
        </p:txBody>
      </p:sp>
      <p:sp>
        <p:nvSpPr>
          <p:cNvPr id="59" name="TextBox 58">
            <a:extLst>
              <a:ext uri="{FF2B5EF4-FFF2-40B4-BE49-F238E27FC236}">
                <a16:creationId xmlns:a16="http://schemas.microsoft.com/office/drawing/2014/main" id="{9E25F2A0-59F4-2CC5-61FF-E3185CA4FCCD}"/>
              </a:ext>
            </a:extLst>
          </p:cNvPr>
          <p:cNvSpPr txBox="1"/>
          <p:nvPr/>
        </p:nvSpPr>
        <p:spPr>
          <a:xfrm>
            <a:off x="1391866" y="2088886"/>
            <a:ext cx="1875100" cy="954107"/>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Having a good relationship with seniors and being reliable in the team.</a:t>
            </a:r>
            <a:endParaRPr lang="en-US" sz="1400" dirty="0">
              <a:latin typeface="Coolvetica Rg" panose="020B0603030602020004" pitchFamily="34" charset="0"/>
            </a:endParaRPr>
          </a:p>
        </p:txBody>
      </p:sp>
      <p:sp>
        <p:nvSpPr>
          <p:cNvPr id="60" name="TextBox 59">
            <a:extLst>
              <a:ext uri="{FF2B5EF4-FFF2-40B4-BE49-F238E27FC236}">
                <a16:creationId xmlns:a16="http://schemas.microsoft.com/office/drawing/2014/main" id="{FCFF8F10-0DDA-7432-0E30-EE73E226C627}"/>
              </a:ext>
            </a:extLst>
          </p:cNvPr>
          <p:cNvSpPr txBox="1"/>
          <p:nvPr/>
        </p:nvSpPr>
        <p:spPr>
          <a:xfrm>
            <a:off x="748214" y="4050529"/>
            <a:ext cx="2565371" cy="1384995"/>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Completing reading </a:t>
            </a:r>
          </a:p>
          <a:p>
            <a:pPr algn="ctr"/>
            <a:r>
              <a:rPr lang="en-US" sz="1400" b="0" i="0" dirty="0">
                <a:solidFill>
                  <a:srgbClr val="0D0D0D"/>
                </a:solidFill>
                <a:effectLst/>
                <a:latin typeface="Coolvetica Rg" panose="020B0603030602020004" pitchFamily="34" charset="0"/>
              </a:rPr>
              <a:t>Clean Code by Robert Cecil M, </a:t>
            </a:r>
          </a:p>
          <a:p>
            <a:pPr algn="ctr"/>
            <a:r>
              <a:rPr lang="en-US" sz="1400" b="0" i="0" dirty="0">
                <a:solidFill>
                  <a:srgbClr val="0D0D0D"/>
                </a:solidFill>
                <a:effectLst/>
                <a:latin typeface="Coolvetica Rg" panose="020B0603030602020004" pitchFamily="34" charset="0"/>
              </a:rPr>
              <a:t>The </a:t>
            </a:r>
            <a:r>
              <a:rPr lang="en-US" sz="1400" b="0" i="0" dirty="0" err="1">
                <a:solidFill>
                  <a:srgbClr val="0D0D0D"/>
                </a:solidFill>
                <a:effectLst/>
                <a:latin typeface="Coolvetica Rg" panose="020B0603030602020004" pitchFamily="34" charset="0"/>
              </a:rPr>
              <a:t>Pracmatic</a:t>
            </a:r>
            <a:r>
              <a:rPr lang="en-US" sz="1400" b="0" i="0" dirty="0">
                <a:solidFill>
                  <a:srgbClr val="0D0D0D"/>
                </a:solidFill>
                <a:effectLst/>
                <a:latin typeface="Coolvetica Rg" panose="020B0603030602020004" pitchFamily="34" charset="0"/>
              </a:rPr>
              <a:t> Programming by </a:t>
            </a:r>
            <a:r>
              <a:rPr lang="en-US" sz="1400" b="0" i="0" dirty="0" err="1">
                <a:solidFill>
                  <a:srgbClr val="0D0D0D"/>
                </a:solidFill>
                <a:effectLst/>
                <a:latin typeface="Coolvetica Rg" panose="020B0603030602020004" pitchFamily="34" charset="0"/>
              </a:rPr>
              <a:t>andy</a:t>
            </a:r>
            <a:r>
              <a:rPr lang="en-US" sz="1400" b="0" i="0" dirty="0">
                <a:solidFill>
                  <a:srgbClr val="0D0D0D"/>
                </a:solidFill>
                <a:effectLst/>
                <a:latin typeface="Coolvetica Rg" panose="020B0603030602020004" pitchFamily="34" charset="0"/>
              </a:rPr>
              <a:t> hunt and </a:t>
            </a:r>
            <a:r>
              <a:rPr lang="en-US" sz="1400" dirty="0">
                <a:solidFill>
                  <a:srgbClr val="0D0D0D"/>
                </a:solidFill>
                <a:latin typeface="Coolvetica Rg" panose="020B0603030602020004" pitchFamily="34" charset="0"/>
              </a:rPr>
              <a:t> D</a:t>
            </a:r>
            <a:r>
              <a:rPr lang="en-US" sz="1400" b="0" i="0" dirty="0">
                <a:solidFill>
                  <a:srgbClr val="0D0D0D"/>
                </a:solidFill>
                <a:effectLst/>
                <a:latin typeface="Coolvetica Rg" panose="020B0603030602020004" pitchFamily="34" charset="0"/>
              </a:rPr>
              <a:t>ave Thomas</a:t>
            </a:r>
          </a:p>
          <a:p>
            <a:pPr algn="ctr"/>
            <a:r>
              <a:rPr lang="en-US" sz="1400" b="0" i="0" dirty="0">
                <a:solidFill>
                  <a:srgbClr val="0D0D0D"/>
                </a:solidFill>
                <a:effectLst/>
                <a:latin typeface="Coolvetica Rg" panose="020B0603030602020004" pitchFamily="34" charset="0"/>
              </a:rPr>
              <a:t>Refactoring by Kent Beck and Martin Fowler </a:t>
            </a:r>
            <a:endParaRPr lang="en-US" sz="1400" dirty="0">
              <a:latin typeface="Coolvetica Rg" panose="020B0603030602020004" pitchFamily="34" charset="0"/>
            </a:endParaRPr>
          </a:p>
        </p:txBody>
      </p:sp>
      <p:sp>
        <p:nvSpPr>
          <p:cNvPr id="6146" name="TextBox 6145">
            <a:extLst>
              <a:ext uri="{FF2B5EF4-FFF2-40B4-BE49-F238E27FC236}">
                <a16:creationId xmlns:a16="http://schemas.microsoft.com/office/drawing/2014/main" id="{1BC43685-3B99-FB60-B9B2-FD804DD27F96}"/>
              </a:ext>
            </a:extLst>
          </p:cNvPr>
          <p:cNvSpPr txBox="1"/>
          <p:nvPr/>
        </p:nvSpPr>
        <p:spPr>
          <a:xfrm>
            <a:off x="3185430" y="4050529"/>
            <a:ext cx="1942155" cy="954107"/>
          </a:xfrm>
          <a:prstGeom prst="rect">
            <a:avLst/>
          </a:prstGeom>
          <a:noFill/>
        </p:spPr>
        <p:txBody>
          <a:bodyPr wrap="square">
            <a:spAutoFit/>
          </a:bodyPr>
          <a:lstStyle/>
          <a:p>
            <a:pPr algn="ctr"/>
            <a:r>
              <a:rPr lang="en-US" sz="1400" dirty="0">
                <a:latin typeface="Coolvetica Rg" panose="020B0603030602020004" pitchFamily="34" charset="0"/>
              </a:rPr>
              <a:t>Taking the initiative to get involved in broader projects as part of self-exploration.</a:t>
            </a:r>
          </a:p>
        </p:txBody>
      </p:sp>
      <p:sp>
        <p:nvSpPr>
          <p:cNvPr id="6148" name="TextBox 6147">
            <a:extLst>
              <a:ext uri="{FF2B5EF4-FFF2-40B4-BE49-F238E27FC236}">
                <a16:creationId xmlns:a16="http://schemas.microsoft.com/office/drawing/2014/main" id="{5C61DC14-4782-2406-D081-C5C07101915F}"/>
              </a:ext>
            </a:extLst>
          </p:cNvPr>
          <p:cNvSpPr txBox="1"/>
          <p:nvPr/>
        </p:nvSpPr>
        <p:spPr>
          <a:xfrm>
            <a:off x="3258083" y="1744188"/>
            <a:ext cx="1875100" cy="738664"/>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Having a good relationship with cross division.</a:t>
            </a:r>
            <a:endParaRPr lang="en-US" sz="1400" dirty="0">
              <a:latin typeface="Coolvetica Rg" panose="020B0603030602020004" pitchFamily="34" charset="0"/>
            </a:endParaRPr>
          </a:p>
        </p:txBody>
      </p:sp>
      <p:sp>
        <p:nvSpPr>
          <p:cNvPr id="6149" name="TextBox 6148">
            <a:extLst>
              <a:ext uri="{FF2B5EF4-FFF2-40B4-BE49-F238E27FC236}">
                <a16:creationId xmlns:a16="http://schemas.microsoft.com/office/drawing/2014/main" id="{69B12BC6-58B8-07F6-F125-ACA4A743845B}"/>
              </a:ext>
            </a:extLst>
          </p:cNvPr>
          <p:cNvSpPr txBox="1"/>
          <p:nvPr/>
        </p:nvSpPr>
        <p:spPr>
          <a:xfrm>
            <a:off x="5077491" y="4050529"/>
            <a:ext cx="1942155" cy="307777"/>
          </a:xfrm>
          <a:prstGeom prst="rect">
            <a:avLst/>
          </a:prstGeom>
          <a:noFill/>
        </p:spPr>
        <p:txBody>
          <a:bodyPr wrap="square">
            <a:spAutoFit/>
          </a:bodyPr>
          <a:lstStyle/>
          <a:p>
            <a:pPr algn="ctr"/>
            <a:endParaRPr lang="en-US" sz="1400" dirty="0">
              <a:latin typeface="Coolvetica Rg" panose="020B0603030602020004" pitchFamily="34" charset="0"/>
            </a:endParaRPr>
          </a:p>
        </p:txBody>
      </p:sp>
      <p:sp>
        <p:nvSpPr>
          <p:cNvPr id="6151" name="TextBox 6150">
            <a:extLst>
              <a:ext uri="{FF2B5EF4-FFF2-40B4-BE49-F238E27FC236}">
                <a16:creationId xmlns:a16="http://schemas.microsoft.com/office/drawing/2014/main" id="{0748A6E0-08A4-91BB-054A-18726A7C9815}"/>
              </a:ext>
            </a:extLst>
          </p:cNvPr>
          <p:cNvSpPr txBox="1"/>
          <p:nvPr/>
        </p:nvSpPr>
        <p:spPr>
          <a:xfrm>
            <a:off x="1024972" y="5491875"/>
            <a:ext cx="2011853" cy="954107"/>
          </a:xfrm>
          <a:prstGeom prst="rect">
            <a:avLst/>
          </a:prstGeom>
          <a:noFill/>
        </p:spPr>
        <p:txBody>
          <a:bodyPr wrap="square">
            <a:spAutoFit/>
          </a:bodyPr>
          <a:lstStyle/>
          <a:p>
            <a:pPr algn="ctr"/>
            <a:r>
              <a:rPr lang="en-US" sz="1400" dirty="0">
                <a:solidFill>
                  <a:srgbClr val="0D0D0D"/>
                </a:solidFill>
                <a:latin typeface="Coolvetica Rg" panose="020B0603030602020004" pitchFamily="34" charset="0"/>
              </a:rPr>
              <a:t>Learn public speaking so I can deliver a complex concept in programming to easily understand</a:t>
            </a:r>
            <a:endParaRPr lang="en-US" sz="1400" dirty="0">
              <a:latin typeface="Coolvetica Rg" panose="020B0603030602020004" pitchFamily="34" charset="0"/>
            </a:endParaRPr>
          </a:p>
        </p:txBody>
      </p:sp>
      <p:sp>
        <p:nvSpPr>
          <p:cNvPr id="6152" name="Rectangle 4">
            <a:extLst>
              <a:ext uri="{FF2B5EF4-FFF2-40B4-BE49-F238E27FC236}">
                <a16:creationId xmlns:a16="http://schemas.microsoft.com/office/drawing/2014/main" id="{6322EE96-D59D-8FA6-F476-92105CF20159}"/>
              </a:ext>
            </a:extLst>
          </p:cNvPr>
          <p:cNvSpPr>
            <a:spLocks noChangeArrowheads="1"/>
          </p:cNvSpPr>
          <p:nvPr/>
        </p:nvSpPr>
        <p:spPr bwMode="auto">
          <a:xfrm>
            <a:off x="5120993" y="1606836"/>
            <a:ext cx="2071790"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olvetica Rg" panose="020B0603030602020004" pitchFamily="34" charset="0"/>
              </a:rPr>
              <a:t>Become a senior programmer and </a:t>
            </a:r>
            <a:r>
              <a:rPr kumimoji="0" lang="en-US" altLang="en-US" sz="1400" u="none" strike="noStrike" cap="none" normalizeH="0" baseline="0" dirty="0">
                <a:ln>
                  <a:noFill/>
                </a:ln>
                <a:solidFill>
                  <a:srgbClr val="0D0D0D"/>
                </a:solidFill>
                <a:latin typeface="Coolvetica Rg" panose="020B0603030602020004" pitchFamily="34" charset="0"/>
              </a:rPr>
              <a:t>b</a:t>
            </a:r>
            <a:r>
              <a:rPr lang="en-US" sz="1400" b="0" i="0" dirty="0">
                <a:solidFill>
                  <a:srgbClr val="0D0D0D"/>
                </a:solidFill>
                <a:effectLst/>
                <a:latin typeface="Coolvetica Rg" panose="020B0603030602020004" pitchFamily="34" charset="0"/>
              </a:rPr>
              <a:t>eing able to mentor junior developers to help them grow into great programmers.</a:t>
            </a:r>
            <a:endParaRPr kumimoji="0" lang="en-US" altLang="en-US" sz="1400" b="0" i="0" u="none" strike="noStrike" cap="none" normalizeH="0" baseline="0" dirty="0">
              <a:ln>
                <a:noFill/>
              </a:ln>
              <a:solidFill>
                <a:srgbClr val="000000"/>
              </a:solidFill>
              <a:effectLst/>
              <a:latin typeface="Coolvetica Rg" panose="020B0603030602020004" pitchFamily="34" charset="0"/>
            </a:endParaRPr>
          </a:p>
        </p:txBody>
      </p:sp>
      <p:sp>
        <p:nvSpPr>
          <p:cNvPr id="6154" name="TextBox 6153">
            <a:extLst>
              <a:ext uri="{FF2B5EF4-FFF2-40B4-BE49-F238E27FC236}">
                <a16:creationId xmlns:a16="http://schemas.microsoft.com/office/drawing/2014/main" id="{CEFC2C8A-2159-59D6-A334-B145F85B70C0}"/>
              </a:ext>
            </a:extLst>
          </p:cNvPr>
          <p:cNvSpPr txBox="1"/>
          <p:nvPr/>
        </p:nvSpPr>
        <p:spPr>
          <a:xfrm>
            <a:off x="3201285" y="5004636"/>
            <a:ext cx="1942155" cy="738664"/>
          </a:xfrm>
          <a:prstGeom prst="rect">
            <a:avLst/>
          </a:prstGeom>
          <a:noFill/>
        </p:spPr>
        <p:txBody>
          <a:bodyPr wrap="square">
            <a:spAutoFit/>
          </a:bodyPr>
          <a:lstStyle/>
          <a:p>
            <a:pPr algn="ctr"/>
            <a:r>
              <a:rPr lang="en-US" sz="1400" dirty="0">
                <a:latin typeface="Coolvetica Rg" panose="020B0603030602020004" pitchFamily="34" charset="0"/>
              </a:rPr>
              <a:t>Exploring with new web technology or mobile technology</a:t>
            </a:r>
          </a:p>
        </p:txBody>
      </p:sp>
      <p:sp>
        <p:nvSpPr>
          <p:cNvPr id="6155" name="TextBox 6154">
            <a:extLst>
              <a:ext uri="{FF2B5EF4-FFF2-40B4-BE49-F238E27FC236}">
                <a16:creationId xmlns:a16="http://schemas.microsoft.com/office/drawing/2014/main" id="{49487049-3543-1294-E26A-45895D652EEC}"/>
              </a:ext>
            </a:extLst>
          </p:cNvPr>
          <p:cNvSpPr txBox="1"/>
          <p:nvPr/>
        </p:nvSpPr>
        <p:spPr>
          <a:xfrm>
            <a:off x="5102538" y="4048150"/>
            <a:ext cx="1942155" cy="1600438"/>
          </a:xfrm>
          <a:prstGeom prst="rect">
            <a:avLst/>
          </a:prstGeom>
          <a:noFill/>
        </p:spPr>
        <p:txBody>
          <a:bodyPr wrap="square">
            <a:spAutoFit/>
          </a:bodyPr>
          <a:lstStyle/>
          <a:p>
            <a:pPr algn="ctr"/>
            <a:r>
              <a:rPr lang="en-US" sz="1400" dirty="0">
                <a:latin typeface="Coolvetica Rg" panose="020B0603030602020004" pitchFamily="34" charset="0"/>
              </a:rPr>
              <a:t>Learning deeply about new technologies so I can be versatile in any situation if the company needs me to use another technology.</a:t>
            </a:r>
          </a:p>
        </p:txBody>
      </p:sp>
      <p:sp>
        <p:nvSpPr>
          <p:cNvPr id="6156" name="Rectangle 4">
            <a:extLst>
              <a:ext uri="{FF2B5EF4-FFF2-40B4-BE49-F238E27FC236}">
                <a16:creationId xmlns:a16="http://schemas.microsoft.com/office/drawing/2014/main" id="{8BBA5C69-5079-2937-E4D3-ED4A4107DAD2}"/>
              </a:ext>
            </a:extLst>
          </p:cNvPr>
          <p:cNvSpPr>
            <a:spLocks noChangeArrowheads="1"/>
          </p:cNvSpPr>
          <p:nvPr/>
        </p:nvSpPr>
        <p:spPr bwMode="auto">
          <a:xfrm>
            <a:off x="3218957" y="2526091"/>
            <a:ext cx="1875100"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olvetica Rg" panose="020B0603030602020004" pitchFamily="34" charset="0"/>
              </a:rPr>
              <a:t>become a mid-level programmer.</a:t>
            </a:r>
          </a:p>
        </p:txBody>
      </p:sp>
      <p:sp>
        <p:nvSpPr>
          <p:cNvPr id="6157" name="Rectangle 4">
            <a:extLst>
              <a:ext uri="{FF2B5EF4-FFF2-40B4-BE49-F238E27FC236}">
                <a16:creationId xmlns:a16="http://schemas.microsoft.com/office/drawing/2014/main" id="{E90F5596-86AD-3ACC-CCC5-6E5D3DAAAD45}"/>
              </a:ext>
            </a:extLst>
          </p:cNvPr>
          <p:cNvSpPr>
            <a:spLocks noChangeArrowheads="1"/>
          </p:cNvSpPr>
          <p:nvPr/>
        </p:nvSpPr>
        <p:spPr bwMode="auto">
          <a:xfrm>
            <a:off x="7125091" y="1954587"/>
            <a:ext cx="2071790"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olvetica Rg" panose="020B0603030602020004" pitchFamily="34" charset="0"/>
              </a:rPr>
              <a:t>Become a tech lead and build a good team.</a:t>
            </a:r>
          </a:p>
        </p:txBody>
      </p:sp>
      <p:sp>
        <p:nvSpPr>
          <p:cNvPr id="6158" name="Rectangle 4">
            <a:extLst>
              <a:ext uri="{FF2B5EF4-FFF2-40B4-BE49-F238E27FC236}">
                <a16:creationId xmlns:a16="http://schemas.microsoft.com/office/drawing/2014/main" id="{2D390C78-53D8-F818-F1FB-AF23264938EF}"/>
              </a:ext>
            </a:extLst>
          </p:cNvPr>
          <p:cNvSpPr>
            <a:spLocks noChangeArrowheads="1"/>
          </p:cNvSpPr>
          <p:nvPr/>
        </p:nvSpPr>
        <p:spPr bwMode="auto">
          <a:xfrm>
            <a:off x="8881685" y="1954587"/>
            <a:ext cx="2071790"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olvetica Rg" panose="020B0603030602020004" pitchFamily="34" charset="0"/>
              </a:rPr>
              <a:t>Become a architect software</a:t>
            </a:r>
          </a:p>
        </p:txBody>
      </p:sp>
      <p:sp>
        <p:nvSpPr>
          <p:cNvPr id="6159" name="TextBox 6158">
            <a:extLst>
              <a:ext uri="{FF2B5EF4-FFF2-40B4-BE49-F238E27FC236}">
                <a16:creationId xmlns:a16="http://schemas.microsoft.com/office/drawing/2014/main" id="{90435A44-3B41-D431-EA5B-EE87F1D2CFA8}"/>
              </a:ext>
            </a:extLst>
          </p:cNvPr>
          <p:cNvSpPr txBox="1"/>
          <p:nvPr/>
        </p:nvSpPr>
        <p:spPr>
          <a:xfrm>
            <a:off x="3225356" y="5799964"/>
            <a:ext cx="1942155" cy="954107"/>
          </a:xfrm>
          <a:prstGeom prst="rect">
            <a:avLst/>
          </a:prstGeom>
          <a:noFill/>
        </p:spPr>
        <p:txBody>
          <a:bodyPr wrap="square">
            <a:spAutoFit/>
          </a:bodyPr>
          <a:lstStyle/>
          <a:p>
            <a:pPr algn="ctr"/>
            <a:r>
              <a:rPr lang="en-US" sz="1400" dirty="0">
                <a:latin typeface="Coolvetica Rg" panose="020B0603030602020004" pitchFamily="34" charset="0"/>
              </a:rPr>
              <a:t>Completing reading Modern Systems analysis and design by joseph S and Joey F</a:t>
            </a:r>
          </a:p>
        </p:txBody>
      </p:sp>
      <p:sp>
        <p:nvSpPr>
          <p:cNvPr id="6160" name="TextBox 6159">
            <a:extLst>
              <a:ext uri="{FF2B5EF4-FFF2-40B4-BE49-F238E27FC236}">
                <a16:creationId xmlns:a16="http://schemas.microsoft.com/office/drawing/2014/main" id="{DBCF56B8-C375-91A4-1746-024182B3FF30}"/>
              </a:ext>
            </a:extLst>
          </p:cNvPr>
          <p:cNvSpPr txBox="1"/>
          <p:nvPr/>
        </p:nvSpPr>
        <p:spPr>
          <a:xfrm>
            <a:off x="5040544" y="5771698"/>
            <a:ext cx="1942155" cy="523220"/>
          </a:xfrm>
          <a:prstGeom prst="rect">
            <a:avLst/>
          </a:prstGeom>
          <a:noFill/>
        </p:spPr>
        <p:txBody>
          <a:bodyPr wrap="square">
            <a:spAutoFit/>
          </a:bodyPr>
          <a:lstStyle/>
          <a:p>
            <a:pPr algn="ctr"/>
            <a:r>
              <a:rPr lang="en-US" sz="1400" dirty="0">
                <a:latin typeface="Coolvetica Rg" panose="020B0603030602020004" pitchFamily="34" charset="0"/>
              </a:rPr>
              <a:t>Exploring about Artificial </a:t>
            </a:r>
            <a:r>
              <a:rPr lang="en-US" sz="1400" dirty="0" err="1">
                <a:latin typeface="Coolvetica Rg" panose="020B0603030602020004" pitchFamily="34" charset="0"/>
              </a:rPr>
              <a:t>intelegent</a:t>
            </a:r>
            <a:endParaRPr lang="en-US" sz="1400" dirty="0">
              <a:latin typeface="Coolvetica Rg" panose="020B0603030602020004" pitchFamily="34" charset="0"/>
            </a:endParaRPr>
          </a:p>
        </p:txBody>
      </p:sp>
      <p:sp>
        <p:nvSpPr>
          <p:cNvPr id="6161" name="TextBox 6160">
            <a:extLst>
              <a:ext uri="{FF2B5EF4-FFF2-40B4-BE49-F238E27FC236}">
                <a16:creationId xmlns:a16="http://schemas.microsoft.com/office/drawing/2014/main" id="{AD01A9DA-901B-E160-B921-06D649C02669}"/>
              </a:ext>
            </a:extLst>
          </p:cNvPr>
          <p:cNvSpPr txBox="1"/>
          <p:nvPr/>
        </p:nvSpPr>
        <p:spPr>
          <a:xfrm>
            <a:off x="6982699" y="4050396"/>
            <a:ext cx="1942155" cy="523220"/>
          </a:xfrm>
          <a:prstGeom prst="rect">
            <a:avLst/>
          </a:prstGeom>
          <a:noFill/>
        </p:spPr>
        <p:txBody>
          <a:bodyPr wrap="square">
            <a:spAutoFit/>
          </a:bodyPr>
          <a:lstStyle/>
          <a:p>
            <a:pPr algn="ctr"/>
            <a:r>
              <a:rPr lang="en-US" sz="1400" dirty="0">
                <a:latin typeface="Coolvetica Rg" panose="020B0603030602020004" pitchFamily="34" charset="0"/>
              </a:rPr>
              <a:t>Exploring about Internet of things</a:t>
            </a:r>
          </a:p>
        </p:txBody>
      </p:sp>
      <p:sp>
        <p:nvSpPr>
          <p:cNvPr id="6164" name="TextBox 6163">
            <a:extLst>
              <a:ext uri="{FF2B5EF4-FFF2-40B4-BE49-F238E27FC236}">
                <a16:creationId xmlns:a16="http://schemas.microsoft.com/office/drawing/2014/main" id="{5628F132-FCC8-1DAF-2DE1-32FF3CE1138E}"/>
              </a:ext>
            </a:extLst>
          </p:cNvPr>
          <p:cNvSpPr txBox="1"/>
          <p:nvPr/>
        </p:nvSpPr>
        <p:spPr>
          <a:xfrm>
            <a:off x="7125091" y="1179890"/>
            <a:ext cx="1875100" cy="738664"/>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Having a good relationship with managerial</a:t>
            </a:r>
            <a:endParaRPr lang="en-US" sz="1400" dirty="0">
              <a:latin typeface="Coolvetica Rg" panose="020B0603030602020004" pitchFamily="34" charset="0"/>
            </a:endParaRPr>
          </a:p>
        </p:txBody>
      </p:sp>
      <p:sp>
        <p:nvSpPr>
          <p:cNvPr id="6165" name="TextBox 6164">
            <a:extLst>
              <a:ext uri="{FF2B5EF4-FFF2-40B4-BE49-F238E27FC236}">
                <a16:creationId xmlns:a16="http://schemas.microsoft.com/office/drawing/2014/main" id="{355FFB0D-C4F6-273E-E749-5EFACE42074D}"/>
              </a:ext>
            </a:extLst>
          </p:cNvPr>
          <p:cNvSpPr txBox="1"/>
          <p:nvPr/>
        </p:nvSpPr>
        <p:spPr>
          <a:xfrm>
            <a:off x="8982204" y="1219099"/>
            <a:ext cx="1971271" cy="523220"/>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Having a good relationship with c level</a:t>
            </a:r>
            <a:endParaRPr lang="en-US" sz="1400" dirty="0">
              <a:latin typeface="Coolvetica Rg" panose="020B0603030602020004" pitchFamily="34" charset="0"/>
            </a:endParaRPr>
          </a:p>
        </p:txBody>
      </p:sp>
      <p:sp>
        <p:nvSpPr>
          <p:cNvPr id="6166" name="TextBox 6165">
            <a:extLst>
              <a:ext uri="{FF2B5EF4-FFF2-40B4-BE49-F238E27FC236}">
                <a16:creationId xmlns:a16="http://schemas.microsoft.com/office/drawing/2014/main" id="{BD9035F3-43B9-337D-3343-C8DA520AD480}"/>
              </a:ext>
            </a:extLst>
          </p:cNvPr>
          <p:cNvSpPr txBox="1"/>
          <p:nvPr/>
        </p:nvSpPr>
        <p:spPr>
          <a:xfrm>
            <a:off x="3334122" y="1197908"/>
            <a:ext cx="1875100" cy="523220"/>
          </a:xfrm>
          <a:prstGeom prst="rect">
            <a:avLst/>
          </a:prstGeom>
          <a:noFill/>
        </p:spPr>
        <p:txBody>
          <a:bodyPr wrap="square">
            <a:spAutoFit/>
          </a:bodyPr>
          <a:lstStyle/>
          <a:p>
            <a:pPr algn="ctr"/>
            <a:r>
              <a:rPr lang="en-US" sz="1400" b="0" i="0" dirty="0">
                <a:solidFill>
                  <a:srgbClr val="0D0D0D"/>
                </a:solidFill>
                <a:effectLst/>
                <a:latin typeface="Coolvetica Rg" panose="020B0603030602020004" pitchFamily="34" charset="0"/>
              </a:rPr>
              <a:t>learn more in the stack used</a:t>
            </a:r>
            <a:endParaRPr lang="en-US" sz="1400" dirty="0">
              <a:latin typeface="Coolvetica Rg" panose="020B0603030602020004" pitchFamily="34" charset="0"/>
            </a:endParaRPr>
          </a:p>
        </p:txBody>
      </p:sp>
      <p:sp>
        <p:nvSpPr>
          <p:cNvPr id="6167" name="TextBox 6166">
            <a:extLst>
              <a:ext uri="{FF2B5EF4-FFF2-40B4-BE49-F238E27FC236}">
                <a16:creationId xmlns:a16="http://schemas.microsoft.com/office/drawing/2014/main" id="{00D53C91-A387-7A88-4E9C-29AF878D736C}"/>
              </a:ext>
            </a:extLst>
          </p:cNvPr>
          <p:cNvSpPr txBox="1"/>
          <p:nvPr/>
        </p:nvSpPr>
        <p:spPr>
          <a:xfrm>
            <a:off x="8961801" y="3988840"/>
            <a:ext cx="1942155" cy="1169551"/>
          </a:xfrm>
          <a:prstGeom prst="rect">
            <a:avLst/>
          </a:prstGeom>
          <a:noFill/>
        </p:spPr>
        <p:txBody>
          <a:bodyPr wrap="square">
            <a:spAutoFit/>
          </a:bodyPr>
          <a:lstStyle/>
          <a:p>
            <a:pPr algn="ctr"/>
            <a:r>
              <a:rPr lang="en-US" sz="1400" dirty="0">
                <a:latin typeface="Coolvetica Rg" panose="020B0603030602020004" pitchFamily="34" charset="0"/>
              </a:rPr>
              <a:t>Fully become a professional programmer and create a product to solve problem in </a:t>
            </a:r>
            <a:r>
              <a:rPr lang="en-US" sz="1400" dirty="0" err="1">
                <a:latin typeface="Coolvetica Rg" panose="020B0603030602020004" pitchFamily="34" charset="0"/>
              </a:rPr>
              <a:t>socity</a:t>
            </a:r>
            <a:endParaRPr lang="en-US" sz="1400" dirty="0">
              <a:latin typeface="Coolvetica Rg" panose="020B0603030602020004" pitchFamily="34" charset="0"/>
            </a:endParaRPr>
          </a:p>
        </p:txBody>
      </p:sp>
      <p:pic>
        <p:nvPicPr>
          <p:cNvPr id="6168" name="Picture 6167" descr="A blue and green logo&#10;&#10;Description automatically generated">
            <a:extLst>
              <a:ext uri="{FF2B5EF4-FFF2-40B4-BE49-F238E27FC236}">
                <a16:creationId xmlns:a16="http://schemas.microsoft.com/office/drawing/2014/main" id="{D8D208AD-39CD-268B-3BEB-FC5CC853C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288738780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8F5CD-7FB5-C5CD-F389-BA7467607200}"/>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02136391-5C2F-280B-F61F-9A38DA9D7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BAE0DFDD-EC87-A094-61D6-3C78177FFCD0}"/>
              </a:ext>
            </a:extLst>
          </p:cNvPr>
          <p:cNvSpPr txBox="1"/>
          <p:nvPr/>
        </p:nvSpPr>
        <p:spPr>
          <a:xfrm>
            <a:off x="4752131" y="377073"/>
            <a:ext cx="2687738" cy="707886"/>
          </a:xfrm>
          <a:prstGeom prst="rect">
            <a:avLst/>
          </a:prstGeom>
          <a:noFill/>
        </p:spPr>
        <p:txBody>
          <a:bodyPr wrap="square">
            <a:spAutoFit/>
          </a:bodyPr>
          <a:lstStyle/>
          <a:p>
            <a:r>
              <a:rPr lang="en-US" sz="4000" dirty="0">
                <a:latin typeface="Coolvetica Rg" panose="020B0603030602020004" pitchFamily="34" charset="0"/>
              </a:rPr>
              <a:t>Suggestion</a:t>
            </a:r>
          </a:p>
        </p:txBody>
      </p:sp>
      <p:sp>
        <p:nvSpPr>
          <p:cNvPr id="4" name="TextBox 3">
            <a:extLst>
              <a:ext uri="{FF2B5EF4-FFF2-40B4-BE49-F238E27FC236}">
                <a16:creationId xmlns:a16="http://schemas.microsoft.com/office/drawing/2014/main" id="{E3E52FDE-3320-CE1F-C45F-D4A3DB1CE788}"/>
              </a:ext>
            </a:extLst>
          </p:cNvPr>
          <p:cNvSpPr txBox="1"/>
          <p:nvPr/>
        </p:nvSpPr>
        <p:spPr>
          <a:xfrm>
            <a:off x="1948407" y="1506606"/>
            <a:ext cx="3796316" cy="1200329"/>
          </a:xfrm>
          <a:prstGeom prst="rect">
            <a:avLst/>
          </a:prstGeom>
          <a:noFill/>
        </p:spPr>
        <p:txBody>
          <a:bodyPr wrap="square" rtlCol="0">
            <a:spAutoFit/>
          </a:bodyPr>
          <a:lstStyle/>
          <a:p>
            <a:pPr algn="just"/>
            <a:r>
              <a:rPr lang="en-US" b="0" i="0" dirty="0">
                <a:solidFill>
                  <a:srgbClr val="0D0D0D"/>
                </a:solidFill>
                <a:effectLst/>
                <a:latin typeface="Coolvetica Rg" panose="020B0603030602020004" pitchFamily="34" charset="0"/>
              </a:rPr>
              <a:t>Provide more specific code implementation explanations for certain cases to facilitate a better understanding of the overall concept.</a:t>
            </a:r>
            <a:endParaRPr lang="en-US" dirty="0">
              <a:latin typeface="Coolvetica Rg" panose="020B0603030602020004" pitchFamily="34" charset="0"/>
            </a:endParaRPr>
          </a:p>
        </p:txBody>
      </p:sp>
      <p:pic>
        <p:nvPicPr>
          <p:cNvPr id="17410" name="Picture 2" descr="18 Fascinating Facts About Teacher - Facts.net">
            <a:extLst>
              <a:ext uri="{FF2B5EF4-FFF2-40B4-BE49-F238E27FC236}">
                <a16:creationId xmlns:a16="http://schemas.microsoft.com/office/drawing/2014/main" id="{58488CB4-3700-C33D-AC51-0F10244309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995" t="-698" r="17469" b="698"/>
          <a:stretch/>
        </p:blipFill>
        <p:spPr bwMode="auto">
          <a:xfrm>
            <a:off x="412348" y="1576055"/>
            <a:ext cx="1451176" cy="14511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7D7EBA8-3A51-1A3C-2EE7-E1A1ED7BCFF8}"/>
              </a:ext>
            </a:extLst>
          </p:cNvPr>
          <p:cNvSpPr txBox="1"/>
          <p:nvPr/>
        </p:nvSpPr>
        <p:spPr>
          <a:xfrm>
            <a:off x="7974957" y="1493134"/>
            <a:ext cx="3804695" cy="1200329"/>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A comprehensive example code or boilerplate that can serve as a foundation for self-learning and further exploration.</a:t>
            </a:r>
            <a:endParaRPr lang="en-US" dirty="0">
              <a:latin typeface="Coolvetica Rg" panose="020B0603030602020004" pitchFamily="34" charset="0"/>
            </a:endParaRPr>
          </a:p>
        </p:txBody>
      </p:sp>
      <p:pic>
        <p:nvPicPr>
          <p:cNvPr id="17412" name="Picture 4" descr="Teacher Giving Computer Science Lecture to Diverse Multiethnic Group of  Female and Male Students in Dark College Room. Projecting Slideshow with  Programming Code. Explaining Information Technology. Photos | Adobe Stock">
            <a:extLst>
              <a:ext uri="{FF2B5EF4-FFF2-40B4-BE49-F238E27FC236}">
                <a16:creationId xmlns:a16="http://schemas.microsoft.com/office/drawing/2014/main" id="{577A285C-CBF3-D760-F6F0-60BF995A34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50" r="21850"/>
          <a:stretch/>
        </p:blipFill>
        <p:spPr bwMode="auto">
          <a:xfrm>
            <a:off x="6427989" y="1493134"/>
            <a:ext cx="1442796" cy="144279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41E1230-8667-F613-60A9-372C6969933E}"/>
              </a:ext>
            </a:extLst>
          </p:cNvPr>
          <p:cNvSpPr txBox="1"/>
          <p:nvPr/>
        </p:nvSpPr>
        <p:spPr>
          <a:xfrm>
            <a:off x="5537521" y="3526984"/>
            <a:ext cx="3804695" cy="1477328"/>
          </a:xfrm>
          <a:prstGeom prst="rect">
            <a:avLst/>
          </a:prstGeom>
          <a:noFill/>
        </p:spPr>
        <p:txBody>
          <a:bodyPr wrap="square">
            <a:spAutoFit/>
          </a:bodyPr>
          <a:lstStyle/>
          <a:p>
            <a:pPr algn="just"/>
            <a:r>
              <a:rPr lang="en-US" b="0" i="0" dirty="0">
                <a:solidFill>
                  <a:srgbClr val="0D0D0D"/>
                </a:solidFill>
                <a:effectLst/>
                <a:latin typeface="Coolvetica Rg" panose="020B0603030602020004" pitchFamily="34" charset="0"/>
              </a:rPr>
              <a:t>Make it more interactive by including impromptu questions or light quizzes to ask the participants, so they are more disciplined in preparing themselves for the class.</a:t>
            </a:r>
            <a:endParaRPr lang="en-US" dirty="0">
              <a:latin typeface="Coolvetica Rg" panose="020B0603030602020004" pitchFamily="34" charset="0"/>
            </a:endParaRPr>
          </a:p>
        </p:txBody>
      </p:sp>
      <p:pic>
        <p:nvPicPr>
          <p:cNvPr id="17414" name="Picture 6" descr="Benefits of live quiz games for teaching - FlexiQuiz">
            <a:extLst>
              <a:ext uri="{FF2B5EF4-FFF2-40B4-BE49-F238E27FC236}">
                <a16:creationId xmlns:a16="http://schemas.microsoft.com/office/drawing/2014/main" id="{556705E4-FFF9-FE89-CAC5-C0C5F27262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219" r="38515"/>
          <a:stretch/>
        </p:blipFill>
        <p:spPr bwMode="auto">
          <a:xfrm>
            <a:off x="4026543" y="3526984"/>
            <a:ext cx="1451176" cy="145117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blue and green logo&#10;&#10;Description automatically generated">
            <a:extLst>
              <a:ext uri="{FF2B5EF4-FFF2-40B4-BE49-F238E27FC236}">
                <a16:creationId xmlns:a16="http://schemas.microsoft.com/office/drawing/2014/main" id="{A3B1201B-CD44-9824-917E-155B7339A8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32255464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613E4-FCCB-804B-C956-330F46486F56}"/>
            </a:ext>
          </a:extLst>
        </p:cNvPr>
        <p:cNvGrpSpPr/>
        <p:nvPr/>
      </p:nvGrpSpPr>
      <p:grpSpPr>
        <a:xfrm>
          <a:off x="0" y="0"/>
          <a:ext cx="0" cy="0"/>
          <a:chOff x="0" y="0"/>
          <a:chExt cx="0" cy="0"/>
        </a:xfrm>
      </p:grpSpPr>
      <p:pic>
        <p:nvPicPr>
          <p:cNvPr id="7" name="Picture 6" descr="A person sitting on a rock looking at a mountain range&#10;&#10;Description automatically generated">
            <a:extLst>
              <a:ext uri="{FF2B5EF4-FFF2-40B4-BE49-F238E27FC236}">
                <a16:creationId xmlns:a16="http://schemas.microsoft.com/office/drawing/2014/main" id="{D54E63D8-7BF1-AC0A-1370-F5C02A1D0BB3}"/>
              </a:ext>
            </a:extLst>
          </p:cNvPr>
          <p:cNvPicPr>
            <a:picLocks noChangeAspect="1"/>
          </p:cNvPicPr>
          <p:nvPr/>
        </p:nvPicPr>
        <p:blipFill rotWithShape="1">
          <a:blip r:embed="rId2">
            <a:extLst>
              <a:ext uri="{28A0092B-C50C-407E-A947-70E740481C1C}">
                <a14:useLocalDpi xmlns:a14="http://schemas.microsoft.com/office/drawing/2010/main" val="0"/>
              </a:ext>
            </a:extLst>
          </a:blip>
          <a:srcRect l="208" t="59614" r="-208" b="1110"/>
          <a:stretch/>
        </p:blipFill>
        <p:spPr>
          <a:xfrm>
            <a:off x="0" y="0"/>
            <a:ext cx="12405360" cy="7308497"/>
          </a:xfrm>
          <a:prstGeom prst="rect">
            <a:avLst/>
          </a:prstGeom>
        </p:spPr>
      </p:pic>
      <p:pic>
        <p:nvPicPr>
          <p:cNvPr id="5" name="Picture 4" descr="A yellow and blue text&#10;&#10;Description automatically generated">
            <a:extLst>
              <a:ext uri="{FF2B5EF4-FFF2-40B4-BE49-F238E27FC236}">
                <a16:creationId xmlns:a16="http://schemas.microsoft.com/office/drawing/2014/main" id="{20E90B68-DCE8-ED9D-2A5C-76BE76FFE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782" y="1899186"/>
            <a:ext cx="8211796" cy="2473803"/>
          </a:xfrm>
          <a:prstGeom prst="rect">
            <a:avLst/>
          </a:prstGeom>
        </p:spPr>
      </p:pic>
      <p:pic>
        <p:nvPicPr>
          <p:cNvPr id="2" name="Content Placeholder 6" descr="A cell phone with a screen showing a square image&#10;&#10;Description automatically generated">
            <a:extLst>
              <a:ext uri="{FF2B5EF4-FFF2-40B4-BE49-F238E27FC236}">
                <a16:creationId xmlns:a16="http://schemas.microsoft.com/office/drawing/2014/main" id="{AD7637B7-737F-0C2C-7F66-5A5020E291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76968" y="7308497"/>
            <a:ext cx="1701767" cy="2100429"/>
          </a:xfrm>
          <a:prstGeom prst="rect">
            <a:avLst/>
          </a:prstGeom>
        </p:spPr>
      </p:pic>
      <p:pic>
        <p:nvPicPr>
          <p:cNvPr id="3" name="Picture 2" descr="A computer with a screen on&#10;&#10;Description automatically generated">
            <a:extLst>
              <a:ext uri="{FF2B5EF4-FFF2-40B4-BE49-F238E27FC236}">
                <a16:creationId xmlns:a16="http://schemas.microsoft.com/office/drawing/2014/main" id="{6E893549-01C3-9DBC-50B4-9C0A3A7421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6560" y="6858000"/>
            <a:ext cx="3111591" cy="2485011"/>
          </a:xfrm>
          <a:prstGeom prst="rect">
            <a:avLst/>
          </a:prstGeom>
        </p:spPr>
      </p:pic>
      <p:pic>
        <p:nvPicPr>
          <p:cNvPr id="15" name="Content Placeholder 14" descr="A person in a black jacket&#10;&#10;Description automatically generated">
            <a:extLst>
              <a:ext uri="{FF2B5EF4-FFF2-40B4-BE49-F238E27FC236}">
                <a16:creationId xmlns:a16="http://schemas.microsoft.com/office/drawing/2014/main" id="{27C71BF6-A165-4D69-465D-B0509F28DE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8052" y="7849735"/>
            <a:ext cx="2715895" cy="2715895"/>
          </a:xfrm>
          <a:prstGeom prst="ellipse">
            <a:avLst/>
          </a:prstGeom>
        </p:spPr>
      </p:pic>
      <p:grpSp>
        <p:nvGrpSpPr>
          <p:cNvPr id="4" name="Group 3">
            <a:extLst>
              <a:ext uri="{FF2B5EF4-FFF2-40B4-BE49-F238E27FC236}">
                <a16:creationId xmlns:a16="http://schemas.microsoft.com/office/drawing/2014/main" id="{66AC7484-CAF6-0803-763E-6EC70BE73D14}"/>
              </a:ext>
            </a:extLst>
          </p:cNvPr>
          <p:cNvGrpSpPr/>
          <p:nvPr/>
        </p:nvGrpSpPr>
        <p:grpSpPr>
          <a:xfrm>
            <a:off x="-7562453" y="3357593"/>
            <a:ext cx="2565893" cy="707886"/>
            <a:chOff x="7748287" y="1509312"/>
            <a:chExt cx="2565893" cy="707886"/>
          </a:xfrm>
        </p:grpSpPr>
        <p:sp>
          <p:nvSpPr>
            <p:cNvPr id="6" name="TextBox 5">
              <a:extLst>
                <a:ext uri="{FF2B5EF4-FFF2-40B4-BE49-F238E27FC236}">
                  <a16:creationId xmlns:a16="http://schemas.microsoft.com/office/drawing/2014/main" id="{EC5D331C-33E4-D66C-39C6-B3846B5A4912}"/>
                </a:ext>
              </a:extLst>
            </p:cNvPr>
            <p:cNvSpPr txBox="1"/>
            <p:nvPr/>
          </p:nvSpPr>
          <p:spPr>
            <a:xfrm>
              <a:off x="7748287" y="1509312"/>
              <a:ext cx="1952831" cy="707886"/>
            </a:xfrm>
            <a:prstGeom prst="rect">
              <a:avLst/>
            </a:prstGeom>
            <a:noFill/>
          </p:spPr>
          <p:txBody>
            <a:bodyPr wrap="square" rtlCol="0">
              <a:spAutoFit/>
            </a:bodyPr>
            <a:lstStyle/>
            <a:p>
              <a:pPr algn="r"/>
              <a:r>
                <a:rPr lang="en-US" sz="2000" dirty="0">
                  <a:latin typeface="Coolvetica Rg" panose="020B0603030602020004" pitchFamily="34" charset="0"/>
                </a:rPr>
                <a:t>Usaid Alkamil Anshorulloh</a:t>
              </a:r>
            </a:p>
          </p:txBody>
        </p:sp>
        <p:pic>
          <p:nvPicPr>
            <p:cNvPr id="8" name="Picture 2" descr="Name tag Generic Glyph icon">
              <a:extLst>
                <a:ext uri="{FF2B5EF4-FFF2-40B4-BE49-F238E27FC236}">
                  <a16:creationId xmlns:a16="http://schemas.microsoft.com/office/drawing/2014/main" id="{3666B477-C28E-7E5D-B3DE-D6646E0B2B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1118" y="1581856"/>
              <a:ext cx="613062" cy="61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CEE1B034-338C-F776-8D54-B4CCB584D518}"/>
              </a:ext>
            </a:extLst>
          </p:cNvPr>
          <p:cNvGrpSpPr/>
          <p:nvPr/>
        </p:nvGrpSpPr>
        <p:grpSpPr>
          <a:xfrm>
            <a:off x="16174266" y="5208068"/>
            <a:ext cx="3681432" cy="1046440"/>
            <a:chOff x="7687148" y="2437449"/>
            <a:chExt cx="3681432" cy="1046440"/>
          </a:xfrm>
        </p:grpSpPr>
        <p:sp>
          <p:nvSpPr>
            <p:cNvPr id="10" name="TextBox 9">
              <a:extLst>
                <a:ext uri="{FF2B5EF4-FFF2-40B4-BE49-F238E27FC236}">
                  <a16:creationId xmlns:a16="http://schemas.microsoft.com/office/drawing/2014/main" id="{C0B1B851-5678-46A2-2AC3-08DFC88E4A19}"/>
                </a:ext>
              </a:extLst>
            </p:cNvPr>
            <p:cNvSpPr txBox="1"/>
            <p:nvPr/>
          </p:nvSpPr>
          <p:spPr>
            <a:xfrm>
              <a:off x="8466333" y="2437449"/>
              <a:ext cx="2902247" cy="1046440"/>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Institut</a:t>
              </a:r>
              <a:r>
                <a:rPr lang="en-US" sz="1400" dirty="0">
                  <a:solidFill>
                    <a:schemeClr val="tx1">
                      <a:lumMod val="50000"/>
                      <a:lumOff val="50000"/>
                    </a:schemeClr>
                  </a:solidFill>
                  <a:latin typeface="Coolvetica Rg" panose="020B0603030602020004" pitchFamily="34" charset="0"/>
                </a:rPr>
                <a:t> </a:t>
              </a:r>
              <a:r>
                <a:rPr lang="en-US" sz="1400" dirty="0" err="1">
                  <a:solidFill>
                    <a:schemeClr val="tx1">
                      <a:lumMod val="50000"/>
                      <a:lumOff val="50000"/>
                    </a:schemeClr>
                  </a:solidFill>
                  <a:latin typeface="Coolvetica Rg" panose="020B0603030602020004" pitchFamily="34" charset="0"/>
                </a:rPr>
                <a:t>Pertanian</a:t>
              </a:r>
              <a:r>
                <a:rPr lang="en-US" sz="1400" dirty="0">
                  <a:solidFill>
                    <a:schemeClr val="tx1">
                      <a:lumMod val="50000"/>
                      <a:lumOff val="50000"/>
                    </a:schemeClr>
                  </a:solidFill>
                  <a:latin typeface="Coolvetica Rg" panose="020B0603030602020004" pitchFamily="34" charset="0"/>
                </a:rPr>
                <a:t> Bogor</a:t>
              </a:r>
            </a:p>
            <a:p>
              <a:r>
                <a:rPr lang="en-US" sz="1600" dirty="0" err="1">
                  <a:latin typeface="Coolvetica Rg" panose="020B0603030602020004" pitchFamily="34" charset="0"/>
                </a:rPr>
                <a:t>Fakultas</a:t>
              </a:r>
              <a:r>
                <a:rPr lang="en-US" sz="1600" dirty="0">
                  <a:latin typeface="Coolvetica Rg" panose="020B0603030602020004" pitchFamily="34" charset="0"/>
                </a:rPr>
                <a:t> </a:t>
              </a:r>
              <a:r>
                <a:rPr lang="en-US" sz="1600" dirty="0" err="1">
                  <a:latin typeface="Coolvetica Rg" panose="020B0603030602020004" pitchFamily="34" charset="0"/>
                </a:rPr>
                <a:t>Perikanan</a:t>
              </a:r>
              <a:r>
                <a:rPr lang="en-US" sz="1600" dirty="0">
                  <a:latin typeface="Coolvetica Rg" panose="020B0603030602020004" pitchFamily="34" charset="0"/>
                </a:rPr>
                <a:t> dan </a:t>
              </a:r>
              <a:r>
                <a:rPr lang="en-US" sz="1600" dirty="0" err="1">
                  <a:latin typeface="Coolvetica Rg" panose="020B0603030602020004" pitchFamily="34" charset="0"/>
                </a:rPr>
                <a:t>Ilmu</a:t>
              </a:r>
              <a:r>
                <a:rPr lang="en-US" sz="1600" dirty="0">
                  <a:latin typeface="Coolvetica Rg" panose="020B0603030602020004" pitchFamily="34" charset="0"/>
                </a:rPr>
                <a:t> </a:t>
              </a:r>
              <a:r>
                <a:rPr lang="en-US" sz="1600" dirty="0" err="1">
                  <a:latin typeface="Coolvetica Rg" panose="020B0603030602020004" pitchFamily="34" charset="0"/>
                </a:rPr>
                <a:t>Kelautan</a:t>
              </a:r>
              <a:endParaRPr lang="en-US" sz="1600" dirty="0">
                <a:latin typeface="Coolvetica Rg" panose="020B0603030602020004" pitchFamily="34" charset="0"/>
              </a:endParaRPr>
            </a:p>
            <a:p>
              <a:r>
                <a:rPr lang="en-US" sz="1400" dirty="0">
                  <a:solidFill>
                    <a:schemeClr val="tx1">
                      <a:lumMod val="50000"/>
                      <a:lumOff val="50000"/>
                    </a:schemeClr>
                  </a:solidFill>
                  <a:latin typeface="Coolvetica Rg" panose="020B0603030602020004" pitchFamily="34" charset="0"/>
                </a:rPr>
                <a:t>2017 - 2022</a:t>
              </a:r>
            </a:p>
          </p:txBody>
        </p:sp>
        <p:pic>
          <p:nvPicPr>
            <p:cNvPr id="11" name="Picture 8" descr="Institut Pertanian Bogor – Kompaspedia">
              <a:extLst>
                <a:ext uri="{FF2B5EF4-FFF2-40B4-BE49-F238E27FC236}">
                  <a16:creationId xmlns:a16="http://schemas.microsoft.com/office/drawing/2014/main" id="{F649781B-B2CD-D126-7475-9E956522C01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766" r="21471"/>
            <a:stretch/>
          </p:blipFill>
          <p:spPr bwMode="auto">
            <a:xfrm>
              <a:off x="7687148" y="2553102"/>
              <a:ext cx="851544" cy="8151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8AF5C2D-B7AA-3C90-0F0E-6B22DA44303F}"/>
              </a:ext>
            </a:extLst>
          </p:cNvPr>
          <p:cNvGrpSpPr/>
          <p:nvPr/>
        </p:nvGrpSpPr>
        <p:grpSpPr>
          <a:xfrm>
            <a:off x="16174266" y="4146644"/>
            <a:ext cx="4149057" cy="795181"/>
            <a:chOff x="7758447" y="3656195"/>
            <a:chExt cx="4149057" cy="795181"/>
          </a:xfrm>
        </p:grpSpPr>
        <p:pic>
          <p:nvPicPr>
            <p:cNvPr id="13" name="Picture 10" descr="Purwadhika Digital Technology School Karyawan, Lokasi, Alumni | LinkedIn">
              <a:extLst>
                <a:ext uri="{FF2B5EF4-FFF2-40B4-BE49-F238E27FC236}">
                  <a16:creationId xmlns:a16="http://schemas.microsoft.com/office/drawing/2014/main" id="{9D5805A7-4A9A-7FB0-0ABB-1C7152107B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8447" y="3656195"/>
              <a:ext cx="707886" cy="707886"/>
            </a:xfrm>
            <a:prstGeom prst="ellipse">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6900380-F8D9-B8DA-3A4C-4EEE40163182}"/>
                </a:ext>
              </a:extLst>
            </p:cNvPr>
            <p:cNvSpPr txBox="1"/>
            <p:nvPr/>
          </p:nvSpPr>
          <p:spPr>
            <a:xfrm>
              <a:off x="8436330" y="3681935"/>
              <a:ext cx="3471174" cy="769441"/>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Purwadhika</a:t>
              </a:r>
              <a:r>
                <a:rPr lang="en-US" sz="1400" dirty="0">
                  <a:solidFill>
                    <a:schemeClr val="tx1">
                      <a:lumMod val="50000"/>
                      <a:lumOff val="50000"/>
                    </a:schemeClr>
                  </a:solidFill>
                  <a:latin typeface="Coolvetica Rg" panose="020B0603030602020004" pitchFamily="34" charset="0"/>
                </a:rPr>
                <a:t> Digital Technology School</a:t>
              </a:r>
            </a:p>
            <a:p>
              <a:r>
                <a:rPr lang="en-US" sz="1600" dirty="0" err="1">
                  <a:latin typeface="Coolvetica Rg" panose="020B0603030602020004" pitchFamily="34" charset="0"/>
                </a:rPr>
                <a:t>Fullstack</a:t>
              </a:r>
              <a:r>
                <a:rPr lang="en-US" sz="1600" dirty="0">
                  <a:latin typeface="Coolvetica Rg" panose="020B0603030602020004" pitchFamily="34" charset="0"/>
                </a:rPr>
                <a:t> Web Development</a:t>
              </a:r>
            </a:p>
            <a:p>
              <a:r>
                <a:rPr lang="en-US" sz="1400" dirty="0">
                  <a:solidFill>
                    <a:schemeClr val="tx1">
                      <a:lumMod val="50000"/>
                      <a:lumOff val="50000"/>
                    </a:schemeClr>
                  </a:solidFill>
                  <a:latin typeface="Coolvetica Rg" panose="020B0603030602020004" pitchFamily="34" charset="0"/>
                </a:rPr>
                <a:t>2023</a:t>
              </a:r>
            </a:p>
          </p:txBody>
        </p:sp>
      </p:grpSp>
      <p:grpSp>
        <p:nvGrpSpPr>
          <p:cNvPr id="16" name="Group 15">
            <a:extLst>
              <a:ext uri="{FF2B5EF4-FFF2-40B4-BE49-F238E27FC236}">
                <a16:creationId xmlns:a16="http://schemas.microsoft.com/office/drawing/2014/main" id="{A5C302F2-C3C2-6817-EBE3-CEAA909687BE}"/>
              </a:ext>
            </a:extLst>
          </p:cNvPr>
          <p:cNvGrpSpPr/>
          <p:nvPr/>
        </p:nvGrpSpPr>
        <p:grpSpPr>
          <a:xfrm>
            <a:off x="-7083149" y="4393083"/>
            <a:ext cx="1962719" cy="707886"/>
            <a:chOff x="2962982" y="1515495"/>
            <a:chExt cx="1962719" cy="707886"/>
          </a:xfrm>
        </p:grpSpPr>
        <p:pic>
          <p:nvPicPr>
            <p:cNvPr id="17" name="Picture 12" descr="Schedule Calendar icon PNG and SVG Vector Free Download">
              <a:extLst>
                <a:ext uri="{FF2B5EF4-FFF2-40B4-BE49-F238E27FC236}">
                  <a16:creationId xmlns:a16="http://schemas.microsoft.com/office/drawing/2014/main" id="{0B9DD95E-B516-33E9-AB9B-88E05D5706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85963" y="1594953"/>
              <a:ext cx="539738" cy="5526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BB906C6-74E6-A1F7-1D72-7F64EE4A4B42}"/>
                </a:ext>
              </a:extLst>
            </p:cNvPr>
            <p:cNvSpPr txBox="1"/>
            <p:nvPr/>
          </p:nvSpPr>
          <p:spPr>
            <a:xfrm>
              <a:off x="2962982" y="1515495"/>
              <a:ext cx="1422981" cy="707886"/>
            </a:xfrm>
            <a:prstGeom prst="rect">
              <a:avLst/>
            </a:prstGeom>
            <a:noFill/>
          </p:spPr>
          <p:txBody>
            <a:bodyPr wrap="square" rtlCol="0">
              <a:spAutoFit/>
            </a:bodyPr>
            <a:lstStyle/>
            <a:p>
              <a:pPr algn="r"/>
              <a:r>
                <a:rPr lang="en-US" sz="2000" dirty="0">
                  <a:latin typeface="Coolvetica Rg" panose="020B0603030602020004" pitchFamily="34" charset="0"/>
                </a:rPr>
                <a:t>2 </a:t>
              </a:r>
              <a:r>
                <a:rPr lang="en-US" sz="2000" dirty="0" err="1">
                  <a:latin typeface="Coolvetica Rg" panose="020B0603030602020004" pitchFamily="34" charset="0"/>
                </a:rPr>
                <a:t>Januari</a:t>
              </a:r>
              <a:r>
                <a:rPr lang="en-US" sz="2000" dirty="0">
                  <a:latin typeface="Coolvetica Rg" panose="020B0603030602020004" pitchFamily="34" charset="0"/>
                </a:rPr>
                <a:t> </a:t>
              </a:r>
            </a:p>
            <a:p>
              <a:pPr algn="r"/>
              <a:r>
                <a:rPr lang="en-US" sz="2000" dirty="0">
                  <a:latin typeface="Coolvetica Rg" panose="020B0603030602020004" pitchFamily="34" charset="0"/>
                </a:rPr>
                <a:t>1999</a:t>
              </a:r>
            </a:p>
          </p:txBody>
        </p:sp>
      </p:grpSp>
      <p:grpSp>
        <p:nvGrpSpPr>
          <p:cNvPr id="19" name="Group 18">
            <a:extLst>
              <a:ext uri="{FF2B5EF4-FFF2-40B4-BE49-F238E27FC236}">
                <a16:creationId xmlns:a16="http://schemas.microsoft.com/office/drawing/2014/main" id="{774C492E-B43D-F4E4-8054-539510A70671}"/>
              </a:ext>
            </a:extLst>
          </p:cNvPr>
          <p:cNvGrpSpPr/>
          <p:nvPr/>
        </p:nvGrpSpPr>
        <p:grpSpPr>
          <a:xfrm>
            <a:off x="16079088" y="2995308"/>
            <a:ext cx="3023495" cy="769441"/>
            <a:chOff x="4911465" y="5193718"/>
            <a:chExt cx="3023495" cy="769441"/>
          </a:xfrm>
        </p:grpSpPr>
        <p:pic>
          <p:nvPicPr>
            <p:cNvPr id="20" name="Picture 14" descr="PhinCon - CRM and Middleware Indonesia">
              <a:extLst>
                <a:ext uri="{FF2B5EF4-FFF2-40B4-BE49-F238E27FC236}">
                  <a16:creationId xmlns:a16="http://schemas.microsoft.com/office/drawing/2014/main" id="{370FC806-1AF6-477C-0083-CC8D0F923DC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61138"/>
            <a:stretch/>
          </p:blipFill>
          <p:spPr bwMode="auto">
            <a:xfrm>
              <a:off x="4911465" y="5280641"/>
              <a:ext cx="807484" cy="59223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DFA4699-E136-7C9B-4C95-B0BE73A08796}"/>
                </a:ext>
              </a:extLst>
            </p:cNvPr>
            <p:cNvSpPr txBox="1"/>
            <p:nvPr/>
          </p:nvSpPr>
          <p:spPr>
            <a:xfrm>
              <a:off x="5718360" y="5193718"/>
              <a:ext cx="2216600" cy="769441"/>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Fullstack</a:t>
              </a:r>
              <a:r>
                <a:rPr lang="en-US" sz="1400" dirty="0">
                  <a:solidFill>
                    <a:schemeClr val="tx1">
                      <a:lumMod val="50000"/>
                      <a:lumOff val="50000"/>
                    </a:schemeClr>
                  </a:solidFill>
                  <a:latin typeface="Coolvetica Rg" panose="020B0603030602020004" pitchFamily="34" charset="0"/>
                </a:rPr>
                <a:t> Developer Trainee</a:t>
              </a:r>
            </a:p>
            <a:p>
              <a:r>
                <a:rPr lang="en-US" sz="1600" dirty="0" err="1">
                  <a:latin typeface="Coolvetica Rg" panose="020B0603030602020004" pitchFamily="34" charset="0"/>
                </a:rPr>
                <a:t>Phintraco</a:t>
              </a:r>
              <a:r>
                <a:rPr lang="en-US" sz="1600" dirty="0">
                  <a:latin typeface="Coolvetica Rg" panose="020B0603030602020004" pitchFamily="34" charset="0"/>
                </a:rPr>
                <a:t> Consulting</a:t>
              </a:r>
            </a:p>
            <a:p>
              <a:r>
                <a:rPr lang="en-US" sz="1400" dirty="0">
                  <a:solidFill>
                    <a:schemeClr val="tx1">
                      <a:lumMod val="50000"/>
                      <a:lumOff val="50000"/>
                    </a:schemeClr>
                  </a:solidFill>
                  <a:latin typeface="Coolvetica Rg" panose="020B0603030602020004" pitchFamily="34" charset="0"/>
                </a:rPr>
                <a:t>2024</a:t>
              </a:r>
            </a:p>
          </p:txBody>
        </p:sp>
      </p:grpSp>
      <p:grpSp>
        <p:nvGrpSpPr>
          <p:cNvPr id="22" name="Group 21">
            <a:extLst>
              <a:ext uri="{FF2B5EF4-FFF2-40B4-BE49-F238E27FC236}">
                <a16:creationId xmlns:a16="http://schemas.microsoft.com/office/drawing/2014/main" id="{4B7F5042-E5DA-FAF3-E856-4D2C3BF90C0F}"/>
              </a:ext>
            </a:extLst>
          </p:cNvPr>
          <p:cNvGrpSpPr/>
          <p:nvPr/>
        </p:nvGrpSpPr>
        <p:grpSpPr>
          <a:xfrm>
            <a:off x="-7460077" y="5428573"/>
            <a:ext cx="2463517" cy="707886"/>
            <a:chOff x="2549897" y="4064618"/>
            <a:chExt cx="2463517" cy="707886"/>
          </a:xfrm>
        </p:grpSpPr>
        <p:pic>
          <p:nvPicPr>
            <p:cNvPr id="23" name="Picture 16" descr="Location, ic, on icon - Free download on Iconfinder">
              <a:extLst>
                <a:ext uri="{FF2B5EF4-FFF2-40B4-BE49-F238E27FC236}">
                  <a16:creationId xmlns:a16="http://schemas.microsoft.com/office/drawing/2014/main" id="{9CA2D0D0-BFC8-975A-6540-3CFA1F0492C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05528" y="4064618"/>
              <a:ext cx="707886" cy="70788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971E95C-C44C-1E7B-D9B8-13987E90948C}"/>
                </a:ext>
              </a:extLst>
            </p:cNvPr>
            <p:cNvSpPr txBox="1"/>
            <p:nvPr/>
          </p:nvSpPr>
          <p:spPr>
            <a:xfrm>
              <a:off x="2549897" y="4064618"/>
              <a:ext cx="1855073" cy="707886"/>
            </a:xfrm>
            <a:prstGeom prst="rect">
              <a:avLst/>
            </a:prstGeom>
            <a:noFill/>
          </p:spPr>
          <p:txBody>
            <a:bodyPr wrap="square" rtlCol="0">
              <a:spAutoFit/>
            </a:bodyPr>
            <a:lstStyle/>
            <a:p>
              <a:pPr algn="r"/>
              <a:r>
                <a:rPr lang="en-US" sz="2000" dirty="0">
                  <a:latin typeface="Coolvetica Rg" panose="020B0603030602020004" pitchFamily="34" charset="0"/>
                </a:rPr>
                <a:t>Ps. </a:t>
              </a:r>
              <a:r>
                <a:rPr lang="en-US" sz="2000" dirty="0" err="1">
                  <a:latin typeface="Coolvetica Rg" panose="020B0603030602020004" pitchFamily="34" charset="0"/>
                </a:rPr>
                <a:t>Rebo</a:t>
              </a:r>
              <a:r>
                <a:rPr lang="en-US" sz="2000" dirty="0">
                  <a:latin typeface="Coolvetica Rg" panose="020B0603030602020004" pitchFamily="34" charset="0"/>
                </a:rPr>
                <a:t>, Jakarta Timur</a:t>
              </a:r>
            </a:p>
          </p:txBody>
        </p:sp>
      </p:grpSp>
      <p:pic>
        <p:nvPicPr>
          <p:cNvPr id="27" name="Picture 26" descr="A blue and green logo&#10;&#10;Description automatically generated">
            <a:extLst>
              <a:ext uri="{FF2B5EF4-FFF2-40B4-BE49-F238E27FC236}">
                <a16:creationId xmlns:a16="http://schemas.microsoft.com/office/drawing/2014/main" id="{C2EA39AE-BAFC-402F-0AAE-0D95559C07A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890644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C8BE0F0-E58B-10AE-4184-2054D4A80F35}"/>
              </a:ext>
            </a:extLst>
          </p:cNvPr>
          <p:cNvSpPr txBox="1"/>
          <p:nvPr/>
        </p:nvSpPr>
        <p:spPr>
          <a:xfrm>
            <a:off x="254240" y="850979"/>
            <a:ext cx="11683519" cy="2862322"/>
          </a:xfrm>
          <a:prstGeom prst="rect">
            <a:avLst/>
          </a:prstGeom>
          <a:noFill/>
        </p:spPr>
        <p:txBody>
          <a:bodyPr wrap="none" rtlCol="0">
            <a:spAutoFit/>
          </a:bodyPr>
          <a:lstStyle/>
          <a:p>
            <a:r>
              <a:rPr lang="en-US" sz="18000" dirty="0">
                <a:solidFill>
                  <a:srgbClr val="00639F"/>
                </a:solidFill>
                <a:latin typeface="Coolvetica Rg" panose="020B0603030602020004" pitchFamily="34" charset="0"/>
              </a:rPr>
              <a:t>THANK</a:t>
            </a:r>
            <a:r>
              <a:rPr lang="en-US" sz="18000" dirty="0">
                <a:latin typeface="Coolvetica Rg" panose="020B0603030602020004" pitchFamily="34" charset="0"/>
              </a:rPr>
              <a:t> </a:t>
            </a:r>
            <a:r>
              <a:rPr lang="en-US" sz="18000" dirty="0">
                <a:solidFill>
                  <a:srgbClr val="FFDB52"/>
                </a:solidFill>
                <a:latin typeface="Coolvetica Rg" panose="020B0603030602020004" pitchFamily="34" charset="0"/>
              </a:rPr>
              <a:t>YOU</a:t>
            </a:r>
          </a:p>
        </p:txBody>
      </p:sp>
      <p:pic>
        <p:nvPicPr>
          <p:cNvPr id="8" name="Picture 7" descr="A person in a black jacket&#10;&#10;Description automatically generated">
            <a:extLst>
              <a:ext uri="{FF2B5EF4-FFF2-40B4-BE49-F238E27FC236}">
                <a16:creationId xmlns:a16="http://schemas.microsoft.com/office/drawing/2014/main" id="{CE82E0F1-B57E-CE60-4CA3-DD918F745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750" y="850979"/>
            <a:ext cx="4762500" cy="4762500"/>
          </a:xfrm>
          <a:prstGeom prst="rect">
            <a:avLst/>
          </a:prstGeom>
        </p:spPr>
      </p:pic>
      <p:pic>
        <p:nvPicPr>
          <p:cNvPr id="4" name="Picture 3" descr="A yellow and blue text&#10;&#10;Description automatically generated">
            <a:extLst>
              <a:ext uri="{FF2B5EF4-FFF2-40B4-BE49-F238E27FC236}">
                <a16:creationId xmlns:a16="http://schemas.microsoft.com/office/drawing/2014/main" id="{2E03AE13-303C-2F82-FDC5-9545DD6A2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374" y="2958225"/>
            <a:ext cx="9391252" cy="2829115"/>
          </a:xfrm>
          <a:prstGeom prst="rect">
            <a:avLst/>
          </a:prstGeom>
        </p:spPr>
      </p:pic>
      <p:pic>
        <p:nvPicPr>
          <p:cNvPr id="10" name="Picture 9" descr="A blue and green logo&#10;&#10;Description automatically generated">
            <a:extLst>
              <a:ext uri="{FF2B5EF4-FFF2-40B4-BE49-F238E27FC236}">
                <a16:creationId xmlns:a16="http://schemas.microsoft.com/office/drawing/2014/main" id="{4D334442-A017-2AEA-D66F-2D5E4C34E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2520" y="409142"/>
            <a:ext cx="1466957" cy="418135"/>
          </a:xfrm>
          <a:prstGeom prst="rect">
            <a:avLst/>
          </a:prstGeom>
        </p:spPr>
      </p:pic>
    </p:spTree>
    <p:extLst>
      <p:ext uri="{BB962C8B-B14F-4D97-AF65-F5344CB8AC3E}">
        <p14:creationId xmlns:p14="http://schemas.microsoft.com/office/powerpoint/2010/main" val="644413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on a rock looking at a mountain range&#10;&#10;Description automatically generated">
            <a:extLst>
              <a:ext uri="{FF2B5EF4-FFF2-40B4-BE49-F238E27FC236}">
                <a16:creationId xmlns:a16="http://schemas.microsoft.com/office/drawing/2014/main" id="{50ABB5F4-33E3-E104-5001-5C44414D899F}"/>
              </a:ext>
            </a:extLst>
          </p:cNvPr>
          <p:cNvPicPr>
            <a:picLocks noChangeAspect="1"/>
          </p:cNvPicPr>
          <p:nvPr/>
        </p:nvPicPr>
        <p:blipFill rotWithShape="1">
          <a:blip r:embed="rId2">
            <a:extLst>
              <a:ext uri="{28A0092B-C50C-407E-A947-70E740481C1C}">
                <a14:useLocalDpi xmlns:a14="http://schemas.microsoft.com/office/drawing/2010/main" val="0"/>
              </a:ext>
            </a:extLst>
          </a:blip>
          <a:srcRect l="208" t="59614" r="-208" b="1110"/>
          <a:stretch/>
        </p:blipFill>
        <p:spPr>
          <a:xfrm>
            <a:off x="0" y="-7620000"/>
            <a:ext cx="12405360" cy="7308497"/>
          </a:xfrm>
          <a:prstGeom prst="rect">
            <a:avLst/>
          </a:prstGeom>
        </p:spPr>
      </p:pic>
      <p:pic>
        <p:nvPicPr>
          <p:cNvPr id="5" name="Picture 4" descr="A yellow and blue text&#10;&#10;Description automatically generated">
            <a:extLst>
              <a:ext uri="{FF2B5EF4-FFF2-40B4-BE49-F238E27FC236}">
                <a16:creationId xmlns:a16="http://schemas.microsoft.com/office/drawing/2014/main" id="{4E90952A-A164-8898-7DBC-ACE858FC7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pic>
        <p:nvPicPr>
          <p:cNvPr id="12" name="Content Placeholder 6" descr="A cell phone with a screen showing a square image&#10;&#10;Description automatically generated">
            <a:extLst>
              <a:ext uri="{FF2B5EF4-FFF2-40B4-BE49-F238E27FC236}">
                <a16:creationId xmlns:a16="http://schemas.microsoft.com/office/drawing/2014/main" id="{4738F06C-A292-CCA3-D1A4-20B6220C4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5737" y="4757571"/>
            <a:ext cx="1701767" cy="2100429"/>
          </a:xfrm>
          <a:prstGeom prst="rect">
            <a:avLst/>
          </a:prstGeom>
        </p:spPr>
      </p:pic>
      <p:pic>
        <p:nvPicPr>
          <p:cNvPr id="13" name="Picture 12" descr="A computer with a screen on&#10;&#10;Description automatically generated">
            <a:extLst>
              <a:ext uri="{FF2B5EF4-FFF2-40B4-BE49-F238E27FC236}">
                <a16:creationId xmlns:a16="http://schemas.microsoft.com/office/drawing/2014/main" id="{AB7405AA-9036-EC9A-AEDC-5F0BDA1FAB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11" y="4565279"/>
            <a:ext cx="3111591" cy="2485011"/>
          </a:xfrm>
          <a:prstGeom prst="rect">
            <a:avLst/>
          </a:prstGeom>
        </p:spPr>
      </p:pic>
      <p:pic>
        <p:nvPicPr>
          <p:cNvPr id="18" name="Content Placeholder 14" descr="A person in a black jacket&#10;&#10;Description automatically generated">
            <a:extLst>
              <a:ext uri="{FF2B5EF4-FFF2-40B4-BE49-F238E27FC236}">
                <a16:creationId xmlns:a16="http://schemas.microsoft.com/office/drawing/2014/main" id="{615A348E-74B7-B089-B680-D367209ADB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6772" y="1856653"/>
            <a:ext cx="2715895" cy="2715895"/>
          </a:xfrm>
          <a:prstGeom prst="ellipse">
            <a:avLst/>
          </a:prstGeom>
        </p:spPr>
      </p:pic>
      <p:grpSp>
        <p:nvGrpSpPr>
          <p:cNvPr id="22" name="Group 21">
            <a:extLst>
              <a:ext uri="{FF2B5EF4-FFF2-40B4-BE49-F238E27FC236}">
                <a16:creationId xmlns:a16="http://schemas.microsoft.com/office/drawing/2014/main" id="{8DF3B417-6BBB-DDF1-DE9E-6C21C3C0CD7B}"/>
              </a:ext>
            </a:extLst>
          </p:cNvPr>
          <p:cNvGrpSpPr/>
          <p:nvPr/>
        </p:nvGrpSpPr>
        <p:grpSpPr>
          <a:xfrm>
            <a:off x="2419739" y="1527468"/>
            <a:ext cx="2565893" cy="707886"/>
            <a:chOff x="7748287" y="1509312"/>
            <a:chExt cx="2565893" cy="707886"/>
          </a:xfrm>
        </p:grpSpPr>
        <p:sp>
          <p:nvSpPr>
            <p:cNvPr id="20" name="TextBox 19">
              <a:extLst>
                <a:ext uri="{FF2B5EF4-FFF2-40B4-BE49-F238E27FC236}">
                  <a16:creationId xmlns:a16="http://schemas.microsoft.com/office/drawing/2014/main" id="{B71C6B99-33E1-3E24-8972-EBA51006A48D}"/>
                </a:ext>
              </a:extLst>
            </p:cNvPr>
            <p:cNvSpPr txBox="1"/>
            <p:nvPr/>
          </p:nvSpPr>
          <p:spPr>
            <a:xfrm>
              <a:off x="7748287" y="1509312"/>
              <a:ext cx="1952831" cy="707886"/>
            </a:xfrm>
            <a:prstGeom prst="rect">
              <a:avLst/>
            </a:prstGeom>
            <a:noFill/>
          </p:spPr>
          <p:txBody>
            <a:bodyPr wrap="square" rtlCol="0">
              <a:spAutoFit/>
            </a:bodyPr>
            <a:lstStyle/>
            <a:p>
              <a:pPr algn="r"/>
              <a:r>
                <a:rPr lang="en-US" sz="2000" dirty="0">
                  <a:latin typeface="Coolvetica Rg" panose="020B0603030602020004" pitchFamily="34" charset="0"/>
                </a:rPr>
                <a:t>Usaid Alkamil Anshorulloh</a:t>
              </a:r>
            </a:p>
          </p:txBody>
        </p:sp>
        <p:pic>
          <p:nvPicPr>
            <p:cNvPr id="1026" name="Picture 2" descr="Name tag Generic Glyph icon">
              <a:extLst>
                <a:ext uri="{FF2B5EF4-FFF2-40B4-BE49-F238E27FC236}">
                  <a16:creationId xmlns:a16="http://schemas.microsoft.com/office/drawing/2014/main" id="{DF9D747B-B44F-8282-2CD2-A2E083205B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1118" y="1581856"/>
              <a:ext cx="613062" cy="61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444E75EC-F257-74CA-B41D-8BED1B5808FB}"/>
              </a:ext>
            </a:extLst>
          </p:cNvPr>
          <p:cNvGrpSpPr/>
          <p:nvPr/>
        </p:nvGrpSpPr>
        <p:grpSpPr>
          <a:xfrm>
            <a:off x="7138987" y="3711131"/>
            <a:ext cx="3681432" cy="1015663"/>
            <a:chOff x="7687148" y="2437449"/>
            <a:chExt cx="3681432" cy="1015663"/>
          </a:xfrm>
        </p:grpSpPr>
        <p:sp>
          <p:nvSpPr>
            <p:cNvPr id="27" name="TextBox 26">
              <a:extLst>
                <a:ext uri="{FF2B5EF4-FFF2-40B4-BE49-F238E27FC236}">
                  <a16:creationId xmlns:a16="http://schemas.microsoft.com/office/drawing/2014/main" id="{273231E6-D643-3652-FB5F-381407A6F720}"/>
                </a:ext>
              </a:extLst>
            </p:cNvPr>
            <p:cNvSpPr txBox="1"/>
            <p:nvPr/>
          </p:nvSpPr>
          <p:spPr>
            <a:xfrm>
              <a:off x="8466333" y="2437449"/>
              <a:ext cx="2902247" cy="1015663"/>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Institut</a:t>
              </a:r>
              <a:r>
                <a:rPr lang="en-US" sz="1400" dirty="0">
                  <a:solidFill>
                    <a:schemeClr val="tx1">
                      <a:lumMod val="50000"/>
                      <a:lumOff val="50000"/>
                    </a:schemeClr>
                  </a:solidFill>
                  <a:latin typeface="Coolvetica Rg" panose="020B0603030602020004" pitchFamily="34" charset="0"/>
                </a:rPr>
                <a:t> </a:t>
              </a:r>
              <a:r>
                <a:rPr lang="en-US" sz="1400" dirty="0" err="1">
                  <a:solidFill>
                    <a:schemeClr val="tx1">
                      <a:lumMod val="50000"/>
                      <a:lumOff val="50000"/>
                    </a:schemeClr>
                  </a:solidFill>
                  <a:latin typeface="Coolvetica Rg" panose="020B0603030602020004" pitchFamily="34" charset="0"/>
                </a:rPr>
                <a:t>Pertanian</a:t>
              </a:r>
              <a:r>
                <a:rPr lang="en-US" sz="1400" dirty="0">
                  <a:solidFill>
                    <a:schemeClr val="tx1">
                      <a:lumMod val="50000"/>
                      <a:lumOff val="50000"/>
                    </a:schemeClr>
                  </a:solidFill>
                  <a:latin typeface="Coolvetica Rg" panose="020B0603030602020004" pitchFamily="34" charset="0"/>
                </a:rPr>
                <a:t> Bogor</a:t>
              </a:r>
            </a:p>
            <a:p>
              <a:r>
                <a:rPr lang="en-US" sz="1600" dirty="0">
                  <a:latin typeface="Coolvetica Rg" panose="020B0603030602020004" pitchFamily="34" charset="0"/>
                </a:rPr>
                <a:t>Faculty of Fisheries and Marine Science</a:t>
              </a:r>
            </a:p>
            <a:p>
              <a:r>
                <a:rPr lang="en-US" sz="1400" dirty="0">
                  <a:solidFill>
                    <a:schemeClr val="tx1">
                      <a:lumMod val="50000"/>
                      <a:lumOff val="50000"/>
                    </a:schemeClr>
                  </a:solidFill>
                  <a:latin typeface="Coolvetica Rg" panose="020B0603030602020004" pitchFamily="34" charset="0"/>
                </a:rPr>
                <a:t>2017 - 2022</a:t>
              </a:r>
            </a:p>
          </p:txBody>
        </p:sp>
        <p:pic>
          <p:nvPicPr>
            <p:cNvPr id="1032" name="Picture 8" descr="Institut Pertanian Bogor – Kompaspedia">
              <a:extLst>
                <a:ext uri="{FF2B5EF4-FFF2-40B4-BE49-F238E27FC236}">
                  <a16:creationId xmlns:a16="http://schemas.microsoft.com/office/drawing/2014/main" id="{73AF19D8-7969-507F-DF08-1987AF38B27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766" r="21471"/>
            <a:stretch/>
          </p:blipFill>
          <p:spPr bwMode="auto">
            <a:xfrm>
              <a:off x="7687148" y="2553102"/>
              <a:ext cx="851544" cy="8151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6DE7E9B1-3396-1863-A71D-38D6B7EB2647}"/>
              </a:ext>
            </a:extLst>
          </p:cNvPr>
          <p:cNvGrpSpPr/>
          <p:nvPr/>
        </p:nvGrpSpPr>
        <p:grpSpPr>
          <a:xfrm>
            <a:off x="7529830" y="2649707"/>
            <a:ext cx="4149057" cy="795181"/>
            <a:chOff x="7758447" y="3656195"/>
            <a:chExt cx="4149057" cy="795181"/>
          </a:xfrm>
        </p:grpSpPr>
        <p:pic>
          <p:nvPicPr>
            <p:cNvPr id="1034" name="Picture 10" descr="Purwadhika Digital Technology School Karyawan, Lokasi, Alumni | LinkedIn">
              <a:extLst>
                <a:ext uri="{FF2B5EF4-FFF2-40B4-BE49-F238E27FC236}">
                  <a16:creationId xmlns:a16="http://schemas.microsoft.com/office/drawing/2014/main" id="{7101D03E-412D-960F-4CDB-450E7CE29D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8447" y="3656195"/>
              <a:ext cx="707886" cy="707886"/>
            </a:xfrm>
            <a:prstGeom prst="ellipse">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CC47BD97-D121-496F-6226-0734D65E311E}"/>
                </a:ext>
              </a:extLst>
            </p:cNvPr>
            <p:cNvSpPr txBox="1"/>
            <p:nvPr/>
          </p:nvSpPr>
          <p:spPr>
            <a:xfrm>
              <a:off x="8436330" y="3681935"/>
              <a:ext cx="3471174" cy="769441"/>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Purwadhika</a:t>
              </a:r>
              <a:r>
                <a:rPr lang="en-US" sz="1400" dirty="0">
                  <a:solidFill>
                    <a:schemeClr val="tx1">
                      <a:lumMod val="50000"/>
                      <a:lumOff val="50000"/>
                    </a:schemeClr>
                  </a:solidFill>
                  <a:latin typeface="Coolvetica Rg" panose="020B0603030602020004" pitchFamily="34" charset="0"/>
                </a:rPr>
                <a:t> Digital Technology School</a:t>
              </a:r>
            </a:p>
            <a:p>
              <a:r>
                <a:rPr lang="en-US" sz="1600" dirty="0" err="1">
                  <a:latin typeface="Coolvetica Rg" panose="020B0603030602020004" pitchFamily="34" charset="0"/>
                </a:rPr>
                <a:t>Fullstack</a:t>
              </a:r>
              <a:r>
                <a:rPr lang="en-US" sz="1600" dirty="0">
                  <a:latin typeface="Coolvetica Rg" panose="020B0603030602020004" pitchFamily="34" charset="0"/>
                </a:rPr>
                <a:t> Web Development</a:t>
              </a:r>
            </a:p>
            <a:p>
              <a:r>
                <a:rPr lang="en-US" sz="1400" dirty="0">
                  <a:solidFill>
                    <a:schemeClr val="tx1">
                      <a:lumMod val="50000"/>
                      <a:lumOff val="50000"/>
                    </a:schemeClr>
                  </a:solidFill>
                  <a:latin typeface="Coolvetica Rg" panose="020B0603030602020004" pitchFamily="34" charset="0"/>
                </a:rPr>
                <a:t>2023</a:t>
              </a:r>
            </a:p>
          </p:txBody>
        </p:sp>
      </p:grpSp>
      <p:grpSp>
        <p:nvGrpSpPr>
          <p:cNvPr id="31" name="Group 30">
            <a:extLst>
              <a:ext uri="{FF2B5EF4-FFF2-40B4-BE49-F238E27FC236}">
                <a16:creationId xmlns:a16="http://schemas.microsoft.com/office/drawing/2014/main" id="{C85AE297-664C-AF94-029F-95B21CE46C07}"/>
              </a:ext>
            </a:extLst>
          </p:cNvPr>
          <p:cNvGrpSpPr/>
          <p:nvPr/>
        </p:nvGrpSpPr>
        <p:grpSpPr>
          <a:xfrm>
            <a:off x="2536890" y="2706224"/>
            <a:ext cx="1962719" cy="707886"/>
            <a:chOff x="2962982" y="1515495"/>
            <a:chExt cx="1962719" cy="707886"/>
          </a:xfrm>
        </p:grpSpPr>
        <p:pic>
          <p:nvPicPr>
            <p:cNvPr id="1036" name="Picture 12" descr="Schedule Calendar icon PNG and SVG Vector Free Download">
              <a:extLst>
                <a:ext uri="{FF2B5EF4-FFF2-40B4-BE49-F238E27FC236}">
                  <a16:creationId xmlns:a16="http://schemas.microsoft.com/office/drawing/2014/main" id="{DCA963BA-42C6-FEF5-F5DE-67D5CB705A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85963" y="1594953"/>
              <a:ext cx="539738" cy="55269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6FA037E-1464-8F1B-81BE-7181C572C907}"/>
                </a:ext>
              </a:extLst>
            </p:cNvPr>
            <p:cNvSpPr txBox="1"/>
            <p:nvPr/>
          </p:nvSpPr>
          <p:spPr>
            <a:xfrm>
              <a:off x="2962982" y="1515495"/>
              <a:ext cx="1422981" cy="707886"/>
            </a:xfrm>
            <a:prstGeom prst="rect">
              <a:avLst/>
            </a:prstGeom>
            <a:noFill/>
          </p:spPr>
          <p:txBody>
            <a:bodyPr wrap="square" rtlCol="0">
              <a:spAutoFit/>
            </a:bodyPr>
            <a:lstStyle/>
            <a:p>
              <a:pPr algn="r"/>
              <a:r>
                <a:rPr lang="en-US" sz="2000" dirty="0">
                  <a:latin typeface="Coolvetica Rg" panose="020B0603030602020004" pitchFamily="34" charset="0"/>
                </a:rPr>
                <a:t>2 January </a:t>
              </a:r>
            </a:p>
            <a:p>
              <a:pPr algn="r"/>
              <a:r>
                <a:rPr lang="en-US" sz="2000" dirty="0">
                  <a:latin typeface="Coolvetica Rg" panose="020B0603030602020004" pitchFamily="34" charset="0"/>
                </a:rPr>
                <a:t>1999</a:t>
              </a:r>
            </a:p>
          </p:txBody>
        </p:sp>
      </p:grpSp>
      <p:grpSp>
        <p:nvGrpSpPr>
          <p:cNvPr id="34" name="Group 33">
            <a:extLst>
              <a:ext uri="{FF2B5EF4-FFF2-40B4-BE49-F238E27FC236}">
                <a16:creationId xmlns:a16="http://schemas.microsoft.com/office/drawing/2014/main" id="{4470DD6F-F982-8AB4-5473-A9E82BFAB007}"/>
              </a:ext>
            </a:extLst>
          </p:cNvPr>
          <p:cNvGrpSpPr/>
          <p:nvPr/>
        </p:nvGrpSpPr>
        <p:grpSpPr>
          <a:xfrm>
            <a:off x="7043809" y="1498371"/>
            <a:ext cx="3023495" cy="769441"/>
            <a:chOff x="4911465" y="5193718"/>
            <a:chExt cx="3023495" cy="769441"/>
          </a:xfrm>
        </p:grpSpPr>
        <p:pic>
          <p:nvPicPr>
            <p:cNvPr id="1038" name="Picture 14" descr="PhinCon - CRM and Middleware Indonesia">
              <a:extLst>
                <a:ext uri="{FF2B5EF4-FFF2-40B4-BE49-F238E27FC236}">
                  <a16:creationId xmlns:a16="http://schemas.microsoft.com/office/drawing/2014/main" id="{AE38BBEE-6D3E-78A2-A5E3-0839A2DBCE1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61138"/>
            <a:stretch/>
          </p:blipFill>
          <p:spPr bwMode="auto">
            <a:xfrm>
              <a:off x="4911465" y="5280641"/>
              <a:ext cx="807484" cy="59223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E902894A-CD3B-B533-BA29-0E83C5AAD93C}"/>
                </a:ext>
              </a:extLst>
            </p:cNvPr>
            <p:cNvSpPr txBox="1"/>
            <p:nvPr/>
          </p:nvSpPr>
          <p:spPr>
            <a:xfrm>
              <a:off x="5718360" y="5193718"/>
              <a:ext cx="2216600" cy="769441"/>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Fullstack</a:t>
              </a:r>
              <a:r>
                <a:rPr lang="en-US" sz="1400" dirty="0">
                  <a:solidFill>
                    <a:schemeClr val="tx1">
                      <a:lumMod val="50000"/>
                      <a:lumOff val="50000"/>
                    </a:schemeClr>
                  </a:solidFill>
                  <a:latin typeface="Coolvetica Rg" panose="020B0603030602020004" pitchFamily="34" charset="0"/>
                </a:rPr>
                <a:t> Developer Trainee</a:t>
              </a:r>
            </a:p>
            <a:p>
              <a:r>
                <a:rPr lang="en-US" sz="1600" dirty="0" err="1">
                  <a:latin typeface="Coolvetica Rg" panose="020B0603030602020004" pitchFamily="34" charset="0"/>
                </a:rPr>
                <a:t>Phintraco</a:t>
              </a:r>
              <a:r>
                <a:rPr lang="en-US" sz="1600" dirty="0">
                  <a:latin typeface="Coolvetica Rg" panose="020B0603030602020004" pitchFamily="34" charset="0"/>
                </a:rPr>
                <a:t> Consulting</a:t>
              </a:r>
            </a:p>
            <a:p>
              <a:r>
                <a:rPr lang="en-US" sz="1400" dirty="0">
                  <a:solidFill>
                    <a:schemeClr val="tx1">
                      <a:lumMod val="50000"/>
                      <a:lumOff val="50000"/>
                    </a:schemeClr>
                  </a:solidFill>
                  <a:latin typeface="Coolvetica Rg" panose="020B0603030602020004" pitchFamily="34" charset="0"/>
                </a:rPr>
                <a:t>2024</a:t>
              </a:r>
            </a:p>
          </p:txBody>
        </p:sp>
      </p:grpSp>
      <p:grpSp>
        <p:nvGrpSpPr>
          <p:cNvPr id="36" name="Group 35">
            <a:extLst>
              <a:ext uri="{FF2B5EF4-FFF2-40B4-BE49-F238E27FC236}">
                <a16:creationId xmlns:a16="http://schemas.microsoft.com/office/drawing/2014/main" id="{4F03B4F7-54F6-B7E9-7125-4C5466A0444D}"/>
              </a:ext>
            </a:extLst>
          </p:cNvPr>
          <p:cNvGrpSpPr/>
          <p:nvPr/>
        </p:nvGrpSpPr>
        <p:grpSpPr>
          <a:xfrm>
            <a:off x="2468617" y="3910981"/>
            <a:ext cx="2463517" cy="707886"/>
            <a:chOff x="2549897" y="4064618"/>
            <a:chExt cx="2463517" cy="707886"/>
          </a:xfrm>
        </p:grpSpPr>
        <p:pic>
          <p:nvPicPr>
            <p:cNvPr id="1040" name="Picture 16" descr="Location, ic, on icon - Free download on Iconfinder">
              <a:extLst>
                <a:ext uri="{FF2B5EF4-FFF2-40B4-BE49-F238E27FC236}">
                  <a16:creationId xmlns:a16="http://schemas.microsoft.com/office/drawing/2014/main" id="{51156C14-DAEB-826D-FD18-EB3190CD62F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05528" y="4064618"/>
              <a:ext cx="707886" cy="70788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88D23247-91DA-0E3A-0AD6-8B9A433D035D}"/>
                </a:ext>
              </a:extLst>
            </p:cNvPr>
            <p:cNvSpPr txBox="1"/>
            <p:nvPr/>
          </p:nvSpPr>
          <p:spPr>
            <a:xfrm>
              <a:off x="2549897" y="4064618"/>
              <a:ext cx="1855073" cy="707886"/>
            </a:xfrm>
            <a:prstGeom prst="rect">
              <a:avLst/>
            </a:prstGeom>
            <a:noFill/>
          </p:spPr>
          <p:txBody>
            <a:bodyPr wrap="square" rtlCol="0">
              <a:spAutoFit/>
            </a:bodyPr>
            <a:lstStyle/>
            <a:p>
              <a:pPr algn="r"/>
              <a:r>
                <a:rPr lang="en-US" sz="2000" dirty="0">
                  <a:latin typeface="Coolvetica Rg" panose="020B0603030602020004" pitchFamily="34" charset="0"/>
                </a:rPr>
                <a:t>Ps. </a:t>
              </a:r>
              <a:r>
                <a:rPr lang="en-US" sz="2000" dirty="0" err="1">
                  <a:latin typeface="Coolvetica Rg" panose="020B0603030602020004" pitchFamily="34" charset="0"/>
                </a:rPr>
                <a:t>Rebo</a:t>
              </a:r>
              <a:r>
                <a:rPr lang="en-US" sz="2000" dirty="0">
                  <a:latin typeface="Coolvetica Rg" panose="020B0603030602020004" pitchFamily="34" charset="0"/>
                </a:rPr>
                <a:t>, Jakarta Timur</a:t>
              </a:r>
            </a:p>
          </p:txBody>
        </p:sp>
      </p:grpSp>
      <p:grpSp>
        <p:nvGrpSpPr>
          <p:cNvPr id="42" name="Group 41">
            <a:extLst>
              <a:ext uri="{FF2B5EF4-FFF2-40B4-BE49-F238E27FC236}">
                <a16:creationId xmlns:a16="http://schemas.microsoft.com/office/drawing/2014/main" id="{27028A74-D360-6570-7A7F-986B0B34E074}"/>
              </a:ext>
            </a:extLst>
          </p:cNvPr>
          <p:cNvGrpSpPr/>
          <p:nvPr/>
        </p:nvGrpSpPr>
        <p:grpSpPr>
          <a:xfrm>
            <a:off x="6497213" y="7050290"/>
            <a:ext cx="5694787" cy="6093024"/>
            <a:chOff x="2295744" y="6937871"/>
            <a:chExt cx="7437949" cy="7958085"/>
          </a:xfrm>
        </p:grpSpPr>
        <p:pic>
          <p:nvPicPr>
            <p:cNvPr id="40" name="Picture 39" descr="A hand holding a cell phone&#10;&#10;Description automatically generated">
              <a:extLst>
                <a:ext uri="{FF2B5EF4-FFF2-40B4-BE49-F238E27FC236}">
                  <a16:creationId xmlns:a16="http://schemas.microsoft.com/office/drawing/2014/main" id="{534FCEFA-6934-96FF-848D-F09D7ABFBD65}"/>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5744" y="6937871"/>
              <a:ext cx="7437949" cy="7958085"/>
            </a:xfrm>
            <a:prstGeom prst="rect">
              <a:avLst/>
            </a:prstGeom>
          </p:spPr>
        </p:pic>
        <p:pic>
          <p:nvPicPr>
            <p:cNvPr id="41" name="Picture 40" descr="A yellow and blue text&#10;&#10;Description automatically generated">
              <a:extLst>
                <a:ext uri="{FF2B5EF4-FFF2-40B4-BE49-F238E27FC236}">
                  <a16:creationId xmlns:a16="http://schemas.microsoft.com/office/drawing/2014/main" id="{B920C79C-C79B-9AA2-05E1-169CA153DB3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16498" y="9867869"/>
              <a:ext cx="1673669" cy="504193"/>
            </a:xfrm>
            <a:prstGeom prst="rect">
              <a:avLst/>
            </a:prstGeom>
          </p:spPr>
        </p:pic>
      </p:grpSp>
      <p:grpSp>
        <p:nvGrpSpPr>
          <p:cNvPr id="54" name="Group 53">
            <a:extLst>
              <a:ext uri="{FF2B5EF4-FFF2-40B4-BE49-F238E27FC236}">
                <a16:creationId xmlns:a16="http://schemas.microsoft.com/office/drawing/2014/main" id="{E7FAF404-B53B-9E3A-3CE0-928385310A4F}"/>
              </a:ext>
            </a:extLst>
          </p:cNvPr>
          <p:cNvGrpSpPr/>
          <p:nvPr/>
        </p:nvGrpSpPr>
        <p:grpSpPr>
          <a:xfrm>
            <a:off x="510399" y="6911586"/>
            <a:ext cx="7161953" cy="5771766"/>
            <a:chOff x="568272" y="578400"/>
            <a:chExt cx="7161953" cy="5771766"/>
          </a:xfrm>
        </p:grpSpPr>
        <p:grpSp>
          <p:nvGrpSpPr>
            <p:cNvPr id="55" name="Group 54">
              <a:extLst>
                <a:ext uri="{FF2B5EF4-FFF2-40B4-BE49-F238E27FC236}">
                  <a16:creationId xmlns:a16="http://schemas.microsoft.com/office/drawing/2014/main" id="{05A3EB92-9457-3B7A-2324-1B59BA73BA2B}"/>
                </a:ext>
              </a:extLst>
            </p:cNvPr>
            <p:cNvGrpSpPr/>
            <p:nvPr/>
          </p:nvGrpSpPr>
          <p:grpSpPr>
            <a:xfrm>
              <a:off x="568272" y="578400"/>
              <a:ext cx="7161953" cy="5771766"/>
              <a:chOff x="568272" y="578400"/>
              <a:chExt cx="7161953" cy="5771766"/>
            </a:xfrm>
          </p:grpSpPr>
          <p:pic>
            <p:nvPicPr>
              <p:cNvPr id="57" name="Picture 2" descr="Javascript - Durable Programming">
                <a:extLst>
                  <a:ext uri="{FF2B5EF4-FFF2-40B4-BE49-F238E27FC236}">
                    <a16:creationId xmlns:a16="http://schemas.microsoft.com/office/drawing/2014/main" id="{699C7028-1F38-4714-12BA-761FE677E9C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pic>
            <p:nvPicPr>
              <p:cNvPr id="58" name="Picture 4" descr="Express.js Node.js JavaScript MongoDB, node js, text, trademark, logo png |  PNGWing">
                <a:extLst>
                  <a:ext uri="{FF2B5EF4-FFF2-40B4-BE49-F238E27FC236}">
                    <a16:creationId xmlns:a16="http://schemas.microsoft.com/office/drawing/2014/main" id="{2721A08F-8259-12DA-C6A9-63808131D4F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890" t="3745" r="3510" b="3928"/>
              <a:stretch/>
            </p:blipFill>
            <p:spPr bwMode="auto">
              <a:xfrm>
                <a:off x="979447" y="1311602"/>
                <a:ext cx="1146081" cy="1130522"/>
              </a:xfrm>
              <a:prstGeom prst="ellipse">
                <a:avLst/>
              </a:prstGeom>
              <a:noFill/>
              <a:extLst>
                <a:ext uri="{909E8E84-426E-40DD-AFC4-6F175D3DCCD1}">
                  <a14:hiddenFill xmlns:a14="http://schemas.microsoft.com/office/drawing/2010/main">
                    <a:solidFill>
                      <a:srgbClr val="FFFFFF"/>
                    </a:solidFill>
                  </a14:hiddenFill>
                </a:ext>
              </a:extLst>
            </p:spPr>
          </p:pic>
          <p:pic>
            <p:nvPicPr>
              <p:cNvPr id="59" name="Picture 6" descr="What is Node.js?. My first introduction to JavaScript was… | by Uriel  Rodriguez | Medium">
                <a:extLst>
                  <a:ext uri="{FF2B5EF4-FFF2-40B4-BE49-F238E27FC236}">
                    <a16:creationId xmlns:a16="http://schemas.microsoft.com/office/drawing/2014/main" id="{C6A03EA6-2034-B62D-BAAD-DC43A2B8209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63799" y="578400"/>
                <a:ext cx="1245856" cy="124585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descr="sqlcommenter">
                <a:extLst>
                  <a:ext uri="{FF2B5EF4-FFF2-40B4-BE49-F238E27FC236}">
                    <a16:creationId xmlns:a16="http://schemas.microsoft.com/office/drawing/2014/main" id="{0FA6B4E3-941E-6018-EB51-C85F1AC88792}"/>
                  </a:ext>
                </a:extLst>
              </p:cNvPr>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l="11714" r="11714"/>
              <a:stretch/>
            </p:blipFill>
            <p:spPr bwMode="auto">
              <a:xfrm>
                <a:off x="4485270" y="1327993"/>
                <a:ext cx="1208560" cy="1208560"/>
              </a:xfrm>
              <a:prstGeom prst="ellipse">
                <a:avLst/>
              </a:prstGeom>
              <a:noFill/>
              <a:extLst>
                <a:ext uri="{909E8E84-426E-40DD-AFC4-6F175D3DCCD1}">
                  <a14:hiddenFill xmlns:a14="http://schemas.microsoft.com/office/drawing/2010/main">
                    <a:solidFill>
                      <a:srgbClr val="FFFFFF"/>
                    </a:solidFill>
                  </a14:hiddenFill>
                </a:ext>
              </a:extLst>
            </p:spPr>
          </p:pic>
          <p:pic>
            <p:nvPicPr>
              <p:cNvPr id="61" name="Picture 12" descr="Nodemailer – Send e-mails with Node.JS">
                <a:extLst>
                  <a:ext uri="{FF2B5EF4-FFF2-40B4-BE49-F238E27FC236}">
                    <a16:creationId xmlns:a16="http://schemas.microsoft.com/office/drawing/2014/main" id="{89DC2B2D-602C-A722-5803-B45AFB40AB7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8272" y="4166639"/>
                <a:ext cx="1285587" cy="109671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4" descr="Cloudinary - Schnittstelle / Anbindung / API Integration">
                <a:extLst>
                  <a:ext uri="{FF2B5EF4-FFF2-40B4-BE49-F238E27FC236}">
                    <a16:creationId xmlns:a16="http://schemas.microsoft.com/office/drawing/2014/main" id="{29448D0B-D92B-02DD-2B64-0DDC6FB2BC5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11852" y="2905791"/>
                <a:ext cx="1112361" cy="77517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6" descr="Introduction to Redis: Understanding Common Use Cases and Basic Commands">
                <a:extLst>
                  <a:ext uri="{FF2B5EF4-FFF2-40B4-BE49-F238E27FC236}">
                    <a16:creationId xmlns:a16="http://schemas.microsoft.com/office/drawing/2014/main" id="{F470ABC2-E449-2469-A6D7-F0502AD3693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11651" y="2932645"/>
                <a:ext cx="707887" cy="707887"/>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18" descr="JOI: validator for JavaScript objects | by Kush Pranjale | May, 2022 |  Medium | Medium">
                <a:extLst>
                  <a:ext uri="{FF2B5EF4-FFF2-40B4-BE49-F238E27FC236}">
                    <a16:creationId xmlns:a16="http://schemas.microsoft.com/office/drawing/2014/main" id="{FC4EDC2F-0246-0DE9-DCF4-71D63D805E6A}"/>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6495" y="5645949"/>
                <a:ext cx="3436202" cy="704217"/>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2" descr="fastify-multer/README.md at master · fox1t/fastify-multer · GitHub">
                <a:extLst>
                  <a:ext uri="{FF2B5EF4-FFF2-40B4-BE49-F238E27FC236}">
                    <a16:creationId xmlns:a16="http://schemas.microsoft.com/office/drawing/2014/main" id="{83D70228-BC64-6D58-0FE6-E75DCB26EE5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42770" y="4336741"/>
                <a:ext cx="3187455" cy="978233"/>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TextBox 55">
              <a:extLst>
                <a:ext uri="{FF2B5EF4-FFF2-40B4-BE49-F238E27FC236}">
                  <a16:creationId xmlns:a16="http://schemas.microsoft.com/office/drawing/2014/main" id="{310CD164-11B3-F600-94FD-FCDD1901783F}"/>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Back End </a:t>
              </a:r>
            </a:p>
          </p:txBody>
        </p:sp>
      </p:grpSp>
      <p:pic>
        <p:nvPicPr>
          <p:cNvPr id="1033" name="Graphic 1032">
            <a:extLst>
              <a:ext uri="{FF2B5EF4-FFF2-40B4-BE49-F238E27FC236}">
                <a16:creationId xmlns:a16="http://schemas.microsoft.com/office/drawing/2014/main" id="{8EDEECF9-0024-6608-74FC-08091A43A720}"/>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12568" t="26703" r="14119" b="23877"/>
          <a:stretch/>
        </p:blipFill>
        <p:spPr>
          <a:xfrm>
            <a:off x="6266340" y="8024022"/>
            <a:ext cx="1679808" cy="1132368"/>
          </a:xfrm>
          <a:prstGeom prst="rect">
            <a:avLst/>
          </a:prstGeom>
        </p:spPr>
      </p:pic>
      <p:pic>
        <p:nvPicPr>
          <p:cNvPr id="1039" name="Picture 1038" descr="A blue and green logo&#10;&#10;Description automatically generated">
            <a:extLst>
              <a:ext uri="{FF2B5EF4-FFF2-40B4-BE49-F238E27FC236}">
                <a16:creationId xmlns:a16="http://schemas.microsoft.com/office/drawing/2014/main" id="{F36A509C-5D4C-DF01-9DAB-085E51F288A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740275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A cell phone with a screen showing a square image&#10;&#10;Description automatically generated">
            <a:extLst>
              <a:ext uri="{FF2B5EF4-FFF2-40B4-BE49-F238E27FC236}">
                <a16:creationId xmlns:a16="http://schemas.microsoft.com/office/drawing/2014/main" id="{0B99711C-CE71-12BE-A9FE-5F73AAFCB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3275" y="4727603"/>
            <a:ext cx="1701767" cy="2100429"/>
          </a:xfrm>
          <a:prstGeom prst="rect">
            <a:avLst/>
          </a:prstGeom>
        </p:spPr>
      </p:pic>
      <p:pic>
        <p:nvPicPr>
          <p:cNvPr id="5" name="Picture 4" descr="A computer with a screen on&#10;&#10;Description automatically generated">
            <a:extLst>
              <a:ext uri="{FF2B5EF4-FFF2-40B4-BE49-F238E27FC236}">
                <a16:creationId xmlns:a16="http://schemas.microsoft.com/office/drawing/2014/main" id="{257C90D7-851F-6BAA-EACB-6942CAAE2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4383" y="4535313"/>
            <a:ext cx="3111591" cy="2485011"/>
          </a:xfrm>
          <a:prstGeom prst="rect">
            <a:avLst/>
          </a:prstGeom>
        </p:spPr>
      </p:pic>
      <p:pic>
        <p:nvPicPr>
          <p:cNvPr id="6" name="Content Placeholder 14" descr="A person in a black jacket&#10;&#10;Description automatically generated">
            <a:extLst>
              <a:ext uri="{FF2B5EF4-FFF2-40B4-BE49-F238E27FC236}">
                <a16:creationId xmlns:a16="http://schemas.microsoft.com/office/drawing/2014/main" id="{9351DD49-2B8A-087A-061B-72FEB196B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7914" y="-3383679"/>
            <a:ext cx="2715895" cy="2715895"/>
          </a:xfrm>
          <a:prstGeom prst="ellipse">
            <a:avLst/>
          </a:prstGeom>
        </p:spPr>
      </p:pic>
      <p:grpSp>
        <p:nvGrpSpPr>
          <p:cNvPr id="7" name="Group 6">
            <a:extLst>
              <a:ext uri="{FF2B5EF4-FFF2-40B4-BE49-F238E27FC236}">
                <a16:creationId xmlns:a16="http://schemas.microsoft.com/office/drawing/2014/main" id="{CF5E4EFD-E2BA-A38C-FD92-6BC4274CF938}"/>
              </a:ext>
            </a:extLst>
          </p:cNvPr>
          <p:cNvGrpSpPr/>
          <p:nvPr/>
        </p:nvGrpSpPr>
        <p:grpSpPr>
          <a:xfrm>
            <a:off x="-3358520" y="1432622"/>
            <a:ext cx="2565893" cy="707886"/>
            <a:chOff x="7748287" y="1509312"/>
            <a:chExt cx="2565893" cy="707886"/>
          </a:xfrm>
        </p:grpSpPr>
        <p:sp>
          <p:nvSpPr>
            <p:cNvPr id="8" name="TextBox 7">
              <a:extLst>
                <a:ext uri="{FF2B5EF4-FFF2-40B4-BE49-F238E27FC236}">
                  <a16:creationId xmlns:a16="http://schemas.microsoft.com/office/drawing/2014/main" id="{4C6AED4D-D6C2-B4F1-2BAA-0F226AA8AD7D}"/>
                </a:ext>
              </a:extLst>
            </p:cNvPr>
            <p:cNvSpPr txBox="1"/>
            <p:nvPr/>
          </p:nvSpPr>
          <p:spPr>
            <a:xfrm>
              <a:off x="7748287" y="1509312"/>
              <a:ext cx="1952831" cy="707886"/>
            </a:xfrm>
            <a:prstGeom prst="rect">
              <a:avLst/>
            </a:prstGeom>
            <a:noFill/>
          </p:spPr>
          <p:txBody>
            <a:bodyPr wrap="square" rtlCol="0">
              <a:spAutoFit/>
            </a:bodyPr>
            <a:lstStyle/>
            <a:p>
              <a:pPr algn="r"/>
              <a:r>
                <a:rPr lang="en-US" sz="2000" dirty="0">
                  <a:latin typeface="Coolvetica Rg" panose="020B0603030602020004" pitchFamily="34" charset="0"/>
                </a:rPr>
                <a:t>Usaid Alkamil Anshorulloh</a:t>
              </a:r>
            </a:p>
          </p:txBody>
        </p:sp>
        <p:pic>
          <p:nvPicPr>
            <p:cNvPr id="9" name="Picture 2" descr="Name tag Generic Glyph icon">
              <a:extLst>
                <a:ext uri="{FF2B5EF4-FFF2-40B4-BE49-F238E27FC236}">
                  <a16:creationId xmlns:a16="http://schemas.microsoft.com/office/drawing/2014/main" id="{73469C8C-DB20-07E1-F1B1-84FD744597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1118" y="1581856"/>
              <a:ext cx="613062" cy="61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728233FE-7B2B-FB3A-8B8B-A52F8784F933}"/>
              </a:ext>
            </a:extLst>
          </p:cNvPr>
          <p:cNvGrpSpPr/>
          <p:nvPr/>
        </p:nvGrpSpPr>
        <p:grpSpPr>
          <a:xfrm>
            <a:off x="13223427" y="3645382"/>
            <a:ext cx="3681432" cy="1046440"/>
            <a:chOff x="7687148" y="2437449"/>
            <a:chExt cx="3681432" cy="1046440"/>
          </a:xfrm>
        </p:grpSpPr>
        <p:sp>
          <p:nvSpPr>
            <p:cNvPr id="11" name="TextBox 10">
              <a:extLst>
                <a:ext uri="{FF2B5EF4-FFF2-40B4-BE49-F238E27FC236}">
                  <a16:creationId xmlns:a16="http://schemas.microsoft.com/office/drawing/2014/main" id="{4A0D0C1B-72EA-29A0-744A-A5A72ECE9773}"/>
                </a:ext>
              </a:extLst>
            </p:cNvPr>
            <p:cNvSpPr txBox="1"/>
            <p:nvPr/>
          </p:nvSpPr>
          <p:spPr>
            <a:xfrm>
              <a:off x="8466333" y="2437449"/>
              <a:ext cx="2902247" cy="1046440"/>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Institut</a:t>
              </a:r>
              <a:r>
                <a:rPr lang="en-US" sz="1400" dirty="0">
                  <a:solidFill>
                    <a:schemeClr val="tx1">
                      <a:lumMod val="50000"/>
                      <a:lumOff val="50000"/>
                    </a:schemeClr>
                  </a:solidFill>
                  <a:latin typeface="Coolvetica Rg" panose="020B0603030602020004" pitchFamily="34" charset="0"/>
                </a:rPr>
                <a:t> </a:t>
              </a:r>
              <a:r>
                <a:rPr lang="en-US" sz="1400" dirty="0" err="1">
                  <a:solidFill>
                    <a:schemeClr val="tx1">
                      <a:lumMod val="50000"/>
                      <a:lumOff val="50000"/>
                    </a:schemeClr>
                  </a:solidFill>
                  <a:latin typeface="Coolvetica Rg" panose="020B0603030602020004" pitchFamily="34" charset="0"/>
                </a:rPr>
                <a:t>Pertanian</a:t>
              </a:r>
              <a:r>
                <a:rPr lang="en-US" sz="1400" dirty="0">
                  <a:solidFill>
                    <a:schemeClr val="tx1">
                      <a:lumMod val="50000"/>
                      <a:lumOff val="50000"/>
                    </a:schemeClr>
                  </a:solidFill>
                  <a:latin typeface="Coolvetica Rg" panose="020B0603030602020004" pitchFamily="34" charset="0"/>
                </a:rPr>
                <a:t> Bogor</a:t>
              </a:r>
            </a:p>
            <a:p>
              <a:r>
                <a:rPr lang="en-US" sz="1600" dirty="0" err="1">
                  <a:latin typeface="Coolvetica Rg" panose="020B0603030602020004" pitchFamily="34" charset="0"/>
                </a:rPr>
                <a:t>Fakultas</a:t>
              </a:r>
              <a:r>
                <a:rPr lang="en-US" sz="1600" dirty="0">
                  <a:latin typeface="Coolvetica Rg" panose="020B0603030602020004" pitchFamily="34" charset="0"/>
                </a:rPr>
                <a:t> </a:t>
              </a:r>
              <a:r>
                <a:rPr lang="en-US" sz="1600" dirty="0" err="1">
                  <a:latin typeface="Coolvetica Rg" panose="020B0603030602020004" pitchFamily="34" charset="0"/>
                </a:rPr>
                <a:t>Perikanan</a:t>
              </a:r>
              <a:r>
                <a:rPr lang="en-US" sz="1600" dirty="0">
                  <a:latin typeface="Coolvetica Rg" panose="020B0603030602020004" pitchFamily="34" charset="0"/>
                </a:rPr>
                <a:t> dan </a:t>
              </a:r>
              <a:r>
                <a:rPr lang="en-US" sz="1600" dirty="0" err="1">
                  <a:latin typeface="Coolvetica Rg" panose="020B0603030602020004" pitchFamily="34" charset="0"/>
                </a:rPr>
                <a:t>Ilmu</a:t>
              </a:r>
              <a:r>
                <a:rPr lang="en-US" sz="1600" dirty="0">
                  <a:latin typeface="Coolvetica Rg" panose="020B0603030602020004" pitchFamily="34" charset="0"/>
                </a:rPr>
                <a:t> </a:t>
              </a:r>
              <a:r>
                <a:rPr lang="en-US" sz="1600" dirty="0" err="1">
                  <a:latin typeface="Coolvetica Rg" panose="020B0603030602020004" pitchFamily="34" charset="0"/>
                </a:rPr>
                <a:t>Kelautan</a:t>
              </a:r>
              <a:endParaRPr lang="en-US" sz="1600" dirty="0">
                <a:latin typeface="Coolvetica Rg" panose="020B0603030602020004" pitchFamily="34" charset="0"/>
              </a:endParaRPr>
            </a:p>
            <a:p>
              <a:r>
                <a:rPr lang="en-US" sz="1400" dirty="0">
                  <a:solidFill>
                    <a:schemeClr val="tx1">
                      <a:lumMod val="50000"/>
                      <a:lumOff val="50000"/>
                    </a:schemeClr>
                  </a:solidFill>
                  <a:latin typeface="Coolvetica Rg" panose="020B0603030602020004" pitchFamily="34" charset="0"/>
                </a:rPr>
                <a:t>2017 - 2022</a:t>
              </a:r>
            </a:p>
          </p:txBody>
        </p:sp>
        <p:pic>
          <p:nvPicPr>
            <p:cNvPr id="12" name="Picture 8" descr="Institut Pertanian Bogor – Kompaspedia">
              <a:extLst>
                <a:ext uri="{FF2B5EF4-FFF2-40B4-BE49-F238E27FC236}">
                  <a16:creationId xmlns:a16="http://schemas.microsoft.com/office/drawing/2014/main" id="{11BA9ACF-0BB8-10E7-FDCA-BCE0CDC3E9F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766" r="21471"/>
            <a:stretch/>
          </p:blipFill>
          <p:spPr bwMode="auto">
            <a:xfrm>
              <a:off x="7687148" y="2553102"/>
              <a:ext cx="851544" cy="8151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4B01A477-9D81-94A5-963C-A37CDAFD48C4}"/>
              </a:ext>
            </a:extLst>
          </p:cNvPr>
          <p:cNvGrpSpPr/>
          <p:nvPr/>
        </p:nvGrpSpPr>
        <p:grpSpPr>
          <a:xfrm>
            <a:off x="13614270" y="2583958"/>
            <a:ext cx="4149057" cy="795181"/>
            <a:chOff x="7758447" y="3656195"/>
            <a:chExt cx="4149057" cy="795181"/>
          </a:xfrm>
        </p:grpSpPr>
        <p:pic>
          <p:nvPicPr>
            <p:cNvPr id="14" name="Picture 10" descr="Purwadhika Digital Technology School Karyawan, Lokasi, Alumni | LinkedIn">
              <a:extLst>
                <a:ext uri="{FF2B5EF4-FFF2-40B4-BE49-F238E27FC236}">
                  <a16:creationId xmlns:a16="http://schemas.microsoft.com/office/drawing/2014/main" id="{230ADD24-8141-DFC4-14C1-BD00D8F556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8447" y="3656195"/>
              <a:ext cx="707886" cy="707886"/>
            </a:xfrm>
            <a:prstGeom prst="ellipse">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31082EA-FF76-4434-89B9-2325F7019040}"/>
                </a:ext>
              </a:extLst>
            </p:cNvPr>
            <p:cNvSpPr txBox="1"/>
            <p:nvPr/>
          </p:nvSpPr>
          <p:spPr>
            <a:xfrm>
              <a:off x="8436330" y="3681935"/>
              <a:ext cx="3471174" cy="769441"/>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Purwadhika</a:t>
              </a:r>
              <a:r>
                <a:rPr lang="en-US" sz="1400" dirty="0">
                  <a:solidFill>
                    <a:schemeClr val="tx1">
                      <a:lumMod val="50000"/>
                      <a:lumOff val="50000"/>
                    </a:schemeClr>
                  </a:solidFill>
                  <a:latin typeface="Coolvetica Rg" panose="020B0603030602020004" pitchFamily="34" charset="0"/>
                </a:rPr>
                <a:t> Digital Technology School</a:t>
              </a:r>
            </a:p>
            <a:p>
              <a:r>
                <a:rPr lang="en-US" sz="1600" dirty="0" err="1">
                  <a:latin typeface="Coolvetica Rg" panose="020B0603030602020004" pitchFamily="34" charset="0"/>
                </a:rPr>
                <a:t>Fullstack</a:t>
              </a:r>
              <a:r>
                <a:rPr lang="en-US" sz="1600" dirty="0">
                  <a:latin typeface="Coolvetica Rg" panose="020B0603030602020004" pitchFamily="34" charset="0"/>
                </a:rPr>
                <a:t> Web Development</a:t>
              </a:r>
            </a:p>
            <a:p>
              <a:r>
                <a:rPr lang="en-US" sz="1400" dirty="0">
                  <a:solidFill>
                    <a:schemeClr val="tx1">
                      <a:lumMod val="50000"/>
                      <a:lumOff val="50000"/>
                    </a:schemeClr>
                  </a:solidFill>
                  <a:latin typeface="Coolvetica Rg" panose="020B0603030602020004" pitchFamily="34" charset="0"/>
                </a:rPr>
                <a:t>2023</a:t>
              </a:r>
            </a:p>
          </p:txBody>
        </p:sp>
      </p:grpSp>
      <p:grpSp>
        <p:nvGrpSpPr>
          <p:cNvPr id="16" name="Group 15">
            <a:extLst>
              <a:ext uri="{FF2B5EF4-FFF2-40B4-BE49-F238E27FC236}">
                <a16:creationId xmlns:a16="http://schemas.microsoft.com/office/drawing/2014/main" id="{C9344DBC-202C-D6CE-5AEA-2876D30BDBD3}"/>
              </a:ext>
            </a:extLst>
          </p:cNvPr>
          <p:cNvGrpSpPr/>
          <p:nvPr/>
        </p:nvGrpSpPr>
        <p:grpSpPr>
          <a:xfrm>
            <a:off x="-3241369" y="2611378"/>
            <a:ext cx="1962719" cy="707886"/>
            <a:chOff x="2962982" y="1515495"/>
            <a:chExt cx="1962719" cy="707886"/>
          </a:xfrm>
        </p:grpSpPr>
        <p:pic>
          <p:nvPicPr>
            <p:cNvPr id="17" name="Picture 12" descr="Schedule Calendar icon PNG and SVG Vector Free Download">
              <a:extLst>
                <a:ext uri="{FF2B5EF4-FFF2-40B4-BE49-F238E27FC236}">
                  <a16:creationId xmlns:a16="http://schemas.microsoft.com/office/drawing/2014/main" id="{76FF5159-414E-4E48-522F-A18FD2AC74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85963" y="1594953"/>
              <a:ext cx="539738" cy="5526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C797B1B-8E14-9944-9885-E3D625651C09}"/>
                </a:ext>
              </a:extLst>
            </p:cNvPr>
            <p:cNvSpPr txBox="1"/>
            <p:nvPr/>
          </p:nvSpPr>
          <p:spPr>
            <a:xfrm>
              <a:off x="2962982" y="1515495"/>
              <a:ext cx="1422981" cy="707886"/>
            </a:xfrm>
            <a:prstGeom prst="rect">
              <a:avLst/>
            </a:prstGeom>
            <a:noFill/>
          </p:spPr>
          <p:txBody>
            <a:bodyPr wrap="square" rtlCol="0">
              <a:spAutoFit/>
            </a:bodyPr>
            <a:lstStyle/>
            <a:p>
              <a:pPr algn="r"/>
              <a:r>
                <a:rPr lang="en-US" sz="2000" dirty="0">
                  <a:latin typeface="Coolvetica Rg" panose="020B0603030602020004" pitchFamily="34" charset="0"/>
                </a:rPr>
                <a:t>2 </a:t>
              </a:r>
              <a:r>
                <a:rPr lang="en-US" sz="2000" dirty="0" err="1">
                  <a:latin typeface="Coolvetica Rg" panose="020B0603030602020004" pitchFamily="34" charset="0"/>
                </a:rPr>
                <a:t>Januari</a:t>
              </a:r>
              <a:r>
                <a:rPr lang="en-US" sz="2000" dirty="0">
                  <a:latin typeface="Coolvetica Rg" panose="020B0603030602020004" pitchFamily="34" charset="0"/>
                </a:rPr>
                <a:t> </a:t>
              </a:r>
            </a:p>
            <a:p>
              <a:pPr algn="r"/>
              <a:r>
                <a:rPr lang="en-US" sz="2000" dirty="0">
                  <a:latin typeface="Coolvetica Rg" panose="020B0603030602020004" pitchFamily="34" charset="0"/>
                </a:rPr>
                <a:t>1999</a:t>
              </a:r>
            </a:p>
          </p:txBody>
        </p:sp>
      </p:grpSp>
      <p:grpSp>
        <p:nvGrpSpPr>
          <p:cNvPr id="19" name="Group 18">
            <a:extLst>
              <a:ext uri="{FF2B5EF4-FFF2-40B4-BE49-F238E27FC236}">
                <a16:creationId xmlns:a16="http://schemas.microsoft.com/office/drawing/2014/main" id="{D608F06F-D2C9-96FF-13C3-264227048956}"/>
              </a:ext>
            </a:extLst>
          </p:cNvPr>
          <p:cNvGrpSpPr/>
          <p:nvPr/>
        </p:nvGrpSpPr>
        <p:grpSpPr>
          <a:xfrm>
            <a:off x="13128249" y="1432622"/>
            <a:ext cx="3023495" cy="769441"/>
            <a:chOff x="4911465" y="5193718"/>
            <a:chExt cx="3023495" cy="769441"/>
          </a:xfrm>
        </p:grpSpPr>
        <p:pic>
          <p:nvPicPr>
            <p:cNvPr id="20" name="Picture 14" descr="PhinCon - CRM and Middleware Indonesia">
              <a:extLst>
                <a:ext uri="{FF2B5EF4-FFF2-40B4-BE49-F238E27FC236}">
                  <a16:creationId xmlns:a16="http://schemas.microsoft.com/office/drawing/2014/main" id="{EF10C134-EF63-A1A0-7748-3191127AC1A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1138"/>
            <a:stretch/>
          </p:blipFill>
          <p:spPr bwMode="auto">
            <a:xfrm>
              <a:off x="4911465" y="5280641"/>
              <a:ext cx="807484" cy="59223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E579A7F-A6B3-8FFC-8233-FC6F5CDADCF6}"/>
                </a:ext>
              </a:extLst>
            </p:cNvPr>
            <p:cNvSpPr txBox="1"/>
            <p:nvPr/>
          </p:nvSpPr>
          <p:spPr>
            <a:xfrm>
              <a:off x="5718360" y="5193718"/>
              <a:ext cx="2216600" cy="769441"/>
            </a:xfrm>
            <a:prstGeom prst="rect">
              <a:avLst/>
            </a:prstGeom>
            <a:noFill/>
          </p:spPr>
          <p:txBody>
            <a:bodyPr wrap="square" rtlCol="0">
              <a:spAutoFit/>
            </a:bodyPr>
            <a:lstStyle/>
            <a:p>
              <a:r>
                <a:rPr lang="en-US" sz="1400" dirty="0" err="1">
                  <a:solidFill>
                    <a:schemeClr val="tx1">
                      <a:lumMod val="50000"/>
                      <a:lumOff val="50000"/>
                    </a:schemeClr>
                  </a:solidFill>
                  <a:latin typeface="Coolvetica Rg" panose="020B0603030602020004" pitchFamily="34" charset="0"/>
                </a:rPr>
                <a:t>Fullstack</a:t>
              </a:r>
              <a:r>
                <a:rPr lang="en-US" sz="1400" dirty="0">
                  <a:solidFill>
                    <a:schemeClr val="tx1">
                      <a:lumMod val="50000"/>
                      <a:lumOff val="50000"/>
                    </a:schemeClr>
                  </a:solidFill>
                  <a:latin typeface="Coolvetica Rg" panose="020B0603030602020004" pitchFamily="34" charset="0"/>
                </a:rPr>
                <a:t> Developer Trainee</a:t>
              </a:r>
            </a:p>
            <a:p>
              <a:r>
                <a:rPr lang="en-US" sz="1600" dirty="0" err="1">
                  <a:latin typeface="Coolvetica Rg" panose="020B0603030602020004" pitchFamily="34" charset="0"/>
                </a:rPr>
                <a:t>Phintraco</a:t>
              </a:r>
              <a:r>
                <a:rPr lang="en-US" sz="1600" dirty="0">
                  <a:latin typeface="Coolvetica Rg" panose="020B0603030602020004" pitchFamily="34" charset="0"/>
                </a:rPr>
                <a:t> Consulting</a:t>
              </a:r>
            </a:p>
            <a:p>
              <a:r>
                <a:rPr lang="en-US" sz="1400" dirty="0">
                  <a:solidFill>
                    <a:schemeClr val="tx1">
                      <a:lumMod val="50000"/>
                      <a:lumOff val="50000"/>
                    </a:schemeClr>
                  </a:solidFill>
                  <a:latin typeface="Coolvetica Rg" panose="020B0603030602020004" pitchFamily="34" charset="0"/>
                </a:rPr>
                <a:t>2024</a:t>
              </a:r>
            </a:p>
          </p:txBody>
        </p:sp>
      </p:grpSp>
      <p:grpSp>
        <p:nvGrpSpPr>
          <p:cNvPr id="22" name="Group 21">
            <a:extLst>
              <a:ext uri="{FF2B5EF4-FFF2-40B4-BE49-F238E27FC236}">
                <a16:creationId xmlns:a16="http://schemas.microsoft.com/office/drawing/2014/main" id="{4BAA87AE-E374-FE8D-8E0C-DFD6A4CE64D3}"/>
              </a:ext>
            </a:extLst>
          </p:cNvPr>
          <p:cNvGrpSpPr/>
          <p:nvPr/>
        </p:nvGrpSpPr>
        <p:grpSpPr>
          <a:xfrm>
            <a:off x="-3309642" y="3816135"/>
            <a:ext cx="2463517" cy="707886"/>
            <a:chOff x="2549897" y="4064618"/>
            <a:chExt cx="2463517" cy="707886"/>
          </a:xfrm>
        </p:grpSpPr>
        <p:pic>
          <p:nvPicPr>
            <p:cNvPr id="23" name="Picture 16" descr="Location, ic, on icon - Free download on Iconfinder">
              <a:extLst>
                <a:ext uri="{FF2B5EF4-FFF2-40B4-BE49-F238E27FC236}">
                  <a16:creationId xmlns:a16="http://schemas.microsoft.com/office/drawing/2014/main" id="{9C9D105F-1643-8659-C414-710BE1AE19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05528" y="4064618"/>
              <a:ext cx="707886" cy="70788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6C604565-7D57-9E8F-CE8F-E19F7F6E960B}"/>
                </a:ext>
              </a:extLst>
            </p:cNvPr>
            <p:cNvSpPr txBox="1"/>
            <p:nvPr/>
          </p:nvSpPr>
          <p:spPr>
            <a:xfrm>
              <a:off x="2549897" y="4064618"/>
              <a:ext cx="1855073" cy="707886"/>
            </a:xfrm>
            <a:prstGeom prst="rect">
              <a:avLst/>
            </a:prstGeom>
            <a:noFill/>
          </p:spPr>
          <p:txBody>
            <a:bodyPr wrap="square" rtlCol="0">
              <a:spAutoFit/>
            </a:bodyPr>
            <a:lstStyle/>
            <a:p>
              <a:pPr algn="r"/>
              <a:r>
                <a:rPr lang="en-US" sz="2000" dirty="0">
                  <a:latin typeface="Coolvetica Rg" panose="020B0603030602020004" pitchFamily="34" charset="0"/>
                </a:rPr>
                <a:t>Ps. </a:t>
              </a:r>
              <a:r>
                <a:rPr lang="en-US" sz="2000" dirty="0" err="1">
                  <a:latin typeface="Coolvetica Rg" panose="020B0603030602020004" pitchFamily="34" charset="0"/>
                </a:rPr>
                <a:t>Rebo</a:t>
              </a:r>
              <a:r>
                <a:rPr lang="en-US" sz="2000" dirty="0">
                  <a:latin typeface="Coolvetica Rg" panose="020B0603030602020004" pitchFamily="34" charset="0"/>
                </a:rPr>
                <a:t>, Jakarta Timur</a:t>
              </a:r>
            </a:p>
          </p:txBody>
        </p:sp>
      </p:grpSp>
      <p:grpSp>
        <p:nvGrpSpPr>
          <p:cNvPr id="28" name="Group 27">
            <a:extLst>
              <a:ext uri="{FF2B5EF4-FFF2-40B4-BE49-F238E27FC236}">
                <a16:creationId xmlns:a16="http://schemas.microsoft.com/office/drawing/2014/main" id="{D4F1B882-3B98-2D35-0836-1472C3AE77CB}"/>
              </a:ext>
            </a:extLst>
          </p:cNvPr>
          <p:cNvGrpSpPr/>
          <p:nvPr/>
        </p:nvGrpSpPr>
        <p:grpSpPr>
          <a:xfrm>
            <a:off x="6526090" y="783023"/>
            <a:ext cx="5694787" cy="6093024"/>
            <a:chOff x="2295744" y="6937871"/>
            <a:chExt cx="7437949" cy="7958085"/>
          </a:xfrm>
        </p:grpSpPr>
        <p:pic>
          <p:nvPicPr>
            <p:cNvPr id="29" name="Picture 28" descr="A hand holding a cell phone&#10;&#10;Description automatically generated">
              <a:extLst>
                <a:ext uri="{FF2B5EF4-FFF2-40B4-BE49-F238E27FC236}">
                  <a16:creationId xmlns:a16="http://schemas.microsoft.com/office/drawing/2014/main" id="{3A7DDE73-1879-3784-0341-BF517846E788}"/>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5744" y="6937871"/>
              <a:ext cx="7437949" cy="7958085"/>
            </a:xfrm>
            <a:prstGeom prst="rect">
              <a:avLst/>
            </a:prstGeom>
          </p:spPr>
        </p:pic>
        <p:pic>
          <p:nvPicPr>
            <p:cNvPr id="30" name="Picture 29" descr="A yellow and blue text&#10;&#10;Description automatically generated">
              <a:extLst>
                <a:ext uri="{FF2B5EF4-FFF2-40B4-BE49-F238E27FC236}">
                  <a16:creationId xmlns:a16="http://schemas.microsoft.com/office/drawing/2014/main" id="{17F16723-40FC-3554-E751-F94F322D058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6498" y="9867869"/>
              <a:ext cx="1673669" cy="504193"/>
            </a:xfrm>
            <a:prstGeom prst="rect">
              <a:avLst/>
            </a:prstGeom>
          </p:spPr>
        </p:pic>
      </p:grpSp>
      <p:pic>
        <p:nvPicPr>
          <p:cNvPr id="31" name="Picture 30" descr="A yellow and blue text&#10;&#10;Description automatically generated">
            <a:extLst>
              <a:ext uri="{FF2B5EF4-FFF2-40B4-BE49-F238E27FC236}">
                <a16:creationId xmlns:a16="http://schemas.microsoft.com/office/drawing/2014/main" id="{08A1C0ED-CE00-2CA7-2622-BFEDA527C44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grpSp>
        <p:nvGrpSpPr>
          <p:cNvPr id="40" name="Group 39">
            <a:extLst>
              <a:ext uri="{FF2B5EF4-FFF2-40B4-BE49-F238E27FC236}">
                <a16:creationId xmlns:a16="http://schemas.microsoft.com/office/drawing/2014/main" id="{1DDD9308-3C6C-D85D-9E8C-FC947DAFC1A9}"/>
              </a:ext>
            </a:extLst>
          </p:cNvPr>
          <p:cNvGrpSpPr/>
          <p:nvPr/>
        </p:nvGrpSpPr>
        <p:grpSpPr>
          <a:xfrm>
            <a:off x="568272" y="578400"/>
            <a:ext cx="7161953" cy="5771766"/>
            <a:chOff x="568272" y="578400"/>
            <a:chExt cx="7161953" cy="5771766"/>
          </a:xfrm>
        </p:grpSpPr>
        <p:grpSp>
          <p:nvGrpSpPr>
            <p:cNvPr id="38" name="Group 37">
              <a:extLst>
                <a:ext uri="{FF2B5EF4-FFF2-40B4-BE49-F238E27FC236}">
                  <a16:creationId xmlns:a16="http://schemas.microsoft.com/office/drawing/2014/main" id="{8005220D-6085-E498-41D8-2DB10075DC80}"/>
                </a:ext>
              </a:extLst>
            </p:cNvPr>
            <p:cNvGrpSpPr/>
            <p:nvPr/>
          </p:nvGrpSpPr>
          <p:grpSpPr>
            <a:xfrm>
              <a:off x="568272" y="578400"/>
              <a:ext cx="7161953" cy="5771766"/>
              <a:chOff x="568272" y="578400"/>
              <a:chExt cx="7161953" cy="5771766"/>
            </a:xfrm>
          </p:grpSpPr>
          <p:pic>
            <p:nvPicPr>
              <p:cNvPr id="2050" name="Picture 2" descr="Javascript - Durable Programming">
                <a:extLst>
                  <a:ext uri="{FF2B5EF4-FFF2-40B4-BE49-F238E27FC236}">
                    <a16:creationId xmlns:a16="http://schemas.microsoft.com/office/drawing/2014/main" id="{686F21CB-507F-EEB1-2541-82D3E080EDA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pic>
            <p:nvPicPr>
              <p:cNvPr id="2052" name="Picture 4" descr="Express.js Node.js JavaScript MongoDB, node js, text, trademark, logo png |  PNGWing">
                <a:extLst>
                  <a:ext uri="{FF2B5EF4-FFF2-40B4-BE49-F238E27FC236}">
                    <a16:creationId xmlns:a16="http://schemas.microsoft.com/office/drawing/2014/main" id="{9183919E-69E9-BFB2-29E5-B95CE7D616B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890" t="3745" r="3510" b="3928"/>
              <a:stretch/>
            </p:blipFill>
            <p:spPr bwMode="auto">
              <a:xfrm>
                <a:off x="979447" y="1311602"/>
                <a:ext cx="1146081" cy="1130522"/>
              </a:xfrm>
              <a:prstGeom prst="ellipse">
                <a:avLst/>
              </a:prstGeom>
              <a:noFill/>
              <a:extLst>
                <a:ext uri="{909E8E84-426E-40DD-AFC4-6F175D3DCCD1}">
                  <a14:hiddenFill xmlns:a14="http://schemas.microsoft.com/office/drawing/2010/main">
                    <a:solidFill>
                      <a:srgbClr val="FFFFFF"/>
                    </a:solidFill>
                  </a14:hiddenFill>
                </a:ext>
              </a:extLst>
            </p:spPr>
          </p:pic>
          <p:pic>
            <p:nvPicPr>
              <p:cNvPr id="2054" name="Picture 6" descr="What is Node.js?. My first introduction to JavaScript was… | by Uriel  Rodriguez | Medium">
                <a:extLst>
                  <a:ext uri="{FF2B5EF4-FFF2-40B4-BE49-F238E27FC236}">
                    <a16:creationId xmlns:a16="http://schemas.microsoft.com/office/drawing/2014/main" id="{B5CAD677-5A34-8442-BBFC-9409B24D8B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63799" y="578400"/>
                <a:ext cx="1245856" cy="124585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qlcommenter">
                <a:extLst>
                  <a:ext uri="{FF2B5EF4-FFF2-40B4-BE49-F238E27FC236}">
                    <a16:creationId xmlns:a16="http://schemas.microsoft.com/office/drawing/2014/main" id="{90B5C979-B621-8171-7CA6-E69DEBFCF062}"/>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11714" r="11714"/>
              <a:stretch/>
            </p:blipFill>
            <p:spPr bwMode="auto">
              <a:xfrm>
                <a:off x="4485270" y="1327993"/>
                <a:ext cx="1208560" cy="1208560"/>
              </a:xfrm>
              <a:prstGeom prst="ellipse">
                <a:avLst/>
              </a:prstGeom>
              <a:noFill/>
              <a:extLst>
                <a:ext uri="{909E8E84-426E-40DD-AFC4-6F175D3DCCD1}">
                  <a14:hiddenFill xmlns:a14="http://schemas.microsoft.com/office/drawing/2010/main">
                    <a:solidFill>
                      <a:srgbClr val="FFFFFF"/>
                    </a:solidFill>
                  </a14:hiddenFill>
                </a:ext>
              </a:extLst>
            </p:spPr>
          </p:pic>
          <p:pic>
            <p:nvPicPr>
              <p:cNvPr id="2060" name="Picture 12" descr="Nodemailer – Send e-mails with Node.JS">
                <a:extLst>
                  <a:ext uri="{FF2B5EF4-FFF2-40B4-BE49-F238E27FC236}">
                    <a16:creationId xmlns:a16="http://schemas.microsoft.com/office/drawing/2014/main" id="{EC0724C3-C944-4E72-5E80-519459578E9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8272" y="4166639"/>
                <a:ext cx="1285587" cy="109671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loudinary - Schnittstelle / Anbindung / API Integration">
                <a:extLst>
                  <a:ext uri="{FF2B5EF4-FFF2-40B4-BE49-F238E27FC236}">
                    <a16:creationId xmlns:a16="http://schemas.microsoft.com/office/drawing/2014/main" id="{7B28B09E-B87F-1EE6-5B6A-5B1184E8FA7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11852" y="2905791"/>
                <a:ext cx="1112361" cy="77517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ntroduction to Redis: Understanding Common Use Cases and Basic Commands">
                <a:extLst>
                  <a:ext uri="{FF2B5EF4-FFF2-40B4-BE49-F238E27FC236}">
                    <a16:creationId xmlns:a16="http://schemas.microsoft.com/office/drawing/2014/main" id="{52C5F773-8B3D-55A0-3697-E557DCEDFD5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1651" y="2932645"/>
                <a:ext cx="707887" cy="70788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JOI: validator for JavaScript objects | by Kush Pranjale | May, 2022 |  Medium | Medium">
                <a:extLst>
                  <a:ext uri="{FF2B5EF4-FFF2-40B4-BE49-F238E27FC236}">
                    <a16:creationId xmlns:a16="http://schemas.microsoft.com/office/drawing/2014/main" id="{576C73E0-E969-2181-8B85-35D7F5FD6D54}"/>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6495" y="5645949"/>
                <a:ext cx="3436202" cy="70421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fastify-multer/README.md at master · fox1t/fastify-multer · GitHub">
                <a:extLst>
                  <a:ext uri="{FF2B5EF4-FFF2-40B4-BE49-F238E27FC236}">
                    <a16:creationId xmlns:a16="http://schemas.microsoft.com/office/drawing/2014/main" id="{B2FBC185-45EF-5291-6F57-2AC185B2E21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42770" y="4336741"/>
                <a:ext cx="3187455" cy="978233"/>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68A9EA73-6BF4-6426-DD30-9C5231D1D0E1}"/>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Back End </a:t>
              </a:r>
            </a:p>
          </p:txBody>
        </p:sp>
      </p:grpSp>
      <p:grpSp>
        <p:nvGrpSpPr>
          <p:cNvPr id="53" name="Group 52">
            <a:extLst>
              <a:ext uri="{FF2B5EF4-FFF2-40B4-BE49-F238E27FC236}">
                <a16:creationId xmlns:a16="http://schemas.microsoft.com/office/drawing/2014/main" id="{44B56F9E-E4AE-15FC-0406-EBB6E5434631}"/>
              </a:ext>
            </a:extLst>
          </p:cNvPr>
          <p:cNvGrpSpPr/>
          <p:nvPr/>
        </p:nvGrpSpPr>
        <p:grpSpPr>
          <a:xfrm>
            <a:off x="296803" y="7416841"/>
            <a:ext cx="6316341" cy="5678322"/>
            <a:chOff x="-465197" y="7416841"/>
            <a:chExt cx="6316341" cy="5678322"/>
          </a:xfrm>
        </p:grpSpPr>
        <p:grpSp>
          <p:nvGrpSpPr>
            <p:cNvPr id="41" name="Group 40">
              <a:extLst>
                <a:ext uri="{FF2B5EF4-FFF2-40B4-BE49-F238E27FC236}">
                  <a16:creationId xmlns:a16="http://schemas.microsoft.com/office/drawing/2014/main" id="{ED7B6EE7-C247-57DE-D2F7-507610A7EE7F}"/>
                </a:ext>
              </a:extLst>
            </p:cNvPr>
            <p:cNvGrpSpPr/>
            <p:nvPr/>
          </p:nvGrpSpPr>
          <p:grpSpPr>
            <a:xfrm>
              <a:off x="607653" y="7712776"/>
              <a:ext cx="4871948" cy="4871948"/>
              <a:chOff x="847247" y="1224531"/>
              <a:chExt cx="4871948" cy="4871948"/>
            </a:xfrm>
          </p:grpSpPr>
          <p:pic>
            <p:nvPicPr>
              <p:cNvPr id="44" name="Picture 2" descr="Javascript - Durable Programming">
                <a:extLst>
                  <a:ext uri="{FF2B5EF4-FFF2-40B4-BE49-F238E27FC236}">
                    <a16:creationId xmlns:a16="http://schemas.microsoft.com/office/drawing/2014/main" id="{C3B6A086-4CBB-CB6F-0FC0-DDEDF0281A2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CC16AC17-9EAB-3CCE-1158-44A662F27752}"/>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Front End</a:t>
                </a:r>
              </a:p>
            </p:txBody>
          </p:sp>
        </p:grpSp>
        <p:pic>
          <p:nvPicPr>
            <p:cNvPr id="36" name="Picture 10">
              <a:extLst>
                <a:ext uri="{FF2B5EF4-FFF2-40B4-BE49-F238E27FC236}">
                  <a16:creationId xmlns:a16="http://schemas.microsoft.com/office/drawing/2014/main" id="{B6A2090C-5F94-D3B8-70B4-4A9D608E26A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20042" y="7416841"/>
              <a:ext cx="1047170" cy="91058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0" descr="About us">
              <a:extLst>
                <a:ext uri="{FF2B5EF4-FFF2-40B4-BE49-F238E27FC236}">
                  <a16:creationId xmlns:a16="http://schemas.microsoft.com/office/drawing/2014/main" id="{0D12926E-366E-B8EB-81C8-710416906FC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12795" y="8034288"/>
              <a:ext cx="1102139" cy="109671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What On Earth Is Redux &amp; Why Should I Consider It For My React App? | by  Lukonde Mwila | Medium">
              <a:extLst>
                <a:ext uri="{FF2B5EF4-FFF2-40B4-BE49-F238E27FC236}">
                  <a16:creationId xmlns:a16="http://schemas.microsoft.com/office/drawing/2014/main" id="{DA2B6CAA-318A-11C5-6D69-89E4826727F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16810" y="7798818"/>
              <a:ext cx="1567649" cy="1567649"/>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Redux-Saga - An intuitive Redux side effect manager. | Redux-Saga">
              <a:extLst>
                <a:ext uri="{FF2B5EF4-FFF2-40B4-BE49-F238E27FC236}">
                  <a16:creationId xmlns:a16="http://schemas.microsoft.com/office/drawing/2014/main" id="{BABFA59E-E920-F0FF-5F20-F661B6C0CA5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236" y="9484154"/>
              <a:ext cx="1361774" cy="1176232"/>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Yuk Kenalan dengan SCSS - INDI Technology">
              <a:extLst>
                <a:ext uri="{FF2B5EF4-FFF2-40B4-BE49-F238E27FC236}">
                  <a16:creationId xmlns:a16="http://schemas.microsoft.com/office/drawing/2014/main" id="{CB5F3CF1-8BF7-1AC4-FBE6-5050F8F4AE0F}"/>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21875" r="21875"/>
            <a:stretch/>
          </p:blipFill>
          <p:spPr bwMode="auto">
            <a:xfrm>
              <a:off x="4872911" y="9688571"/>
              <a:ext cx="978233" cy="978233"/>
            </a:xfrm>
            <a:prstGeom prst="ellipse">
              <a:avLst/>
            </a:prstGeom>
            <a:noFill/>
            <a:extLst>
              <a:ext uri="{909E8E84-426E-40DD-AFC4-6F175D3DCCD1}">
                <a14:hiddenFill xmlns:a14="http://schemas.microsoft.com/office/drawing/2010/main">
                  <a:solidFill>
                    <a:srgbClr val="FFFFFF"/>
                  </a:solidFill>
                </a14:hiddenFill>
              </a:ext>
            </a:extLst>
          </p:spPr>
        </p:pic>
        <p:pic>
          <p:nvPicPr>
            <p:cNvPr id="2078" name="Picture 30" descr="Material UI&quot; Icon - Download for free – Iconduck">
              <a:extLst>
                <a:ext uri="{FF2B5EF4-FFF2-40B4-BE49-F238E27FC236}">
                  <a16:creationId xmlns:a16="http://schemas.microsoft.com/office/drawing/2014/main" id="{8ABA902B-EF02-605D-117A-790EBE27E29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666460" y="11057599"/>
              <a:ext cx="1101572" cy="874617"/>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React Leaflet | React Leaflet">
              <a:extLst>
                <a:ext uri="{FF2B5EF4-FFF2-40B4-BE49-F238E27FC236}">
                  <a16:creationId xmlns:a16="http://schemas.microsoft.com/office/drawing/2014/main" id="{DECE8D22-3AD1-301A-8060-97FB83754618}"/>
                </a:ext>
              </a:extLst>
            </p:cNvPr>
            <p:cNvPicPr>
              <a:picLocks noChangeAspect="1" noChangeArrowheads="1"/>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6609" y="11971213"/>
              <a:ext cx="405765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Community Contest] A logo for Axios · Issue #2130 · axios/axios · GitHub">
              <a:extLst>
                <a:ext uri="{FF2B5EF4-FFF2-40B4-BE49-F238E27FC236}">
                  <a16:creationId xmlns:a16="http://schemas.microsoft.com/office/drawing/2014/main" id="{82817859-76DE-CC85-AF85-BECC74C851B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65197" y="11010224"/>
              <a:ext cx="2207696" cy="901100"/>
            </a:xfrm>
            <a:prstGeom prst="rect">
              <a:avLst/>
            </a:prstGeom>
            <a:noFill/>
            <a:extLst>
              <a:ext uri="{909E8E84-426E-40DD-AFC4-6F175D3DCCD1}">
                <a14:hiddenFill xmlns:a14="http://schemas.microsoft.com/office/drawing/2010/main">
                  <a:solidFill>
                    <a:srgbClr val="FFFFFF"/>
                  </a:solidFill>
                </a14:hiddenFill>
              </a:ext>
            </a:extLst>
          </p:spPr>
        </p:pic>
      </p:grpSp>
      <p:pic>
        <p:nvPicPr>
          <p:cNvPr id="54" name="Graphic 53">
            <a:extLst>
              <a:ext uri="{FF2B5EF4-FFF2-40B4-BE49-F238E27FC236}">
                <a16:creationId xmlns:a16="http://schemas.microsoft.com/office/drawing/2014/main" id="{5C7B7C65-9CA0-50AC-EB4F-C01C6DE323E5}"/>
              </a:ext>
            </a:extLst>
          </p:cNvPr>
          <p:cNvPicPr>
            <a:picLocks noChangeAspect="1"/>
          </p:cNvPicPr>
          <p:nvPr/>
        </p:nvPicPr>
        <p:blipFill rotWithShape="1">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l="12568" t="26703" r="14119" b="23877"/>
          <a:stretch/>
        </p:blipFill>
        <p:spPr>
          <a:xfrm>
            <a:off x="6341203" y="1327993"/>
            <a:ext cx="1679808" cy="1132368"/>
          </a:xfrm>
          <a:prstGeom prst="rect">
            <a:avLst/>
          </a:prstGeom>
        </p:spPr>
      </p:pic>
      <p:pic>
        <p:nvPicPr>
          <p:cNvPr id="56" name="Picture 55" descr="A blue and green logo&#10;&#10;Description automatically generated">
            <a:extLst>
              <a:ext uri="{FF2B5EF4-FFF2-40B4-BE49-F238E27FC236}">
                <a16:creationId xmlns:a16="http://schemas.microsoft.com/office/drawing/2014/main" id="{50B7DDDB-53C1-DE74-9E0B-8FAD70B40719}"/>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1283047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23BB1-B2F2-750F-DF2C-13D2198D5B71}"/>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862779FD-A1FD-0AF5-D9B2-FEC810569A5B}"/>
              </a:ext>
            </a:extLst>
          </p:cNvPr>
          <p:cNvGrpSpPr/>
          <p:nvPr/>
        </p:nvGrpSpPr>
        <p:grpSpPr>
          <a:xfrm>
            <a:off x="6526090" y="783023"/>
            <a:ext cx="5694787" cy="6093024"/>
            <a:chOff x="2295744" y="6937871"/>
            <a:chExt cx="7437949" cy="7958085"/>
          </a:xfrm>
        </p:grpSpPr>
        <p:pic>
          <p:nvPicPr>
            <p:cNvPr id="29" name="Picture 28" descr="A hand holding a cell phone&#10;&#10;Description automatically generated">
              <a:extLst>
                <a:ext uri="{FF2B5EF4-FFF2-40B4-BE49-F238E27FC236}">
                  <a16:creationId xmlns:a16="http://schemas.microsoft.com/office/drawing/2014/main" id="{AADC5900-98C1-AC76-5121-6F82DF85FAB5}"/>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5744" y="6937871"/>
              <a:ext cx="7437949" cy="7958085"/>
            </a:xfrm>
            <a:prstGeom prst="rect">
              <a:avLst/>
            </a:prstGeom>
          </p:spPr>
        </p:pic>
        <p:pic>
          <p:nvPicPr>
            <p:cNvPr id="30" name="Picture 29" descr="A yellow and blue text&#10;&#10;Description automatically generated">
              <a:extLst>
                <a:ext uri="{FF2B5EF4-FFF2-40B4-BE49-F238E27FC236}">
                  <a16:creationId xmlns:a16="http://schemas.microsoft.com/office/drawing/2014/main" id="{1D9F81C1-6840-6C7B-3D12-69E21F8CA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6498" y="9867869"/>
              <a:ext cx="1673669" cy="504193"/>
            </a:xfrm>
            <a:prstGeom prst="rect">
              <a:avLst/>
            </a:prstGeom>
          </p:spPr>
        </p:pic>
      </p:grpSp>
      <p:pic>
        <p:nvPicPr>
          <p:cNvPr id="31" name="Picture 30" descr="A yellow and blue text&#10;&#10;Description automatically generated">
            <a:extLst>
              <a:ext uri="{FF2B5EF4-FFF2-40B4-BE49-F238E27FC236}">
                <a16:creationId xmlns:a16="http://schemas.microsoft.com/office/drawing/2014/main" id="{7570E450-D8AC-95C2-5F18-737F0150A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grpSp>
        <p:nvGrpSpPr>
          <p:cNvPr id="40" name="Group 39">
            <a:extLst>
              <a:ext uri="{FF2B5EF4-FFF2-40B4-BE49-F238E27FC236}">
                <a16:creationId xmlns:a16="http://schemas.microsoft.com/office/drawing/2014/main" id="{DFB5A5D5-1E90-344A-1F0B-EBED485C0EDE}"/>
              </a:ext>
            </a:extLst>
          </p:cNvPr>
          <p:cNvGrpSpPr/>
          <p:nvPr/>
        </p:nvGrpSpPr>
        <p:grpSpPr>
          <a:xfrm>
            <a:off x="298462" y="-6737027"/>
            <a:ext cx="7161953" cy="5771766"/>
            <a:chOff x="568272" y="578400"/>
            <a:chExt cx="7161953" cy="5771766"/>
          </a:xfrm>
        </p:grpSpPr>
        <p:grpSp>
          <p:nvGrpSpPr>
            <p:cNvPr id="38" name="Group 37">
              <a:extLst>
                <a:ext uri="{FF2B5EF4-FFF2-40B4-BE49-F238E27FC236}">
                  <a16:creationId xmlns:a16="http://schemas.microsoft.com/office/drawing/2014/main" id="{7E05115E-01A2-7926-F276-2BD3E26CBB5C}"/>
                </a:ext>
              </a:extLst>
            </p:cNvPr>
            <p:cNvGrpSpPr/>
            <p:nvPr/>
          </p:nvGrpSpPr>
          <p:grpSpPr>
            <a:xfrm>
              <a:off x="568272" y="578400"/>
              <a:ext cx="7161953" cy="5771766"/>
              <a:chOff x="568272" y="578400"/>
              <a:chExt cx="7161953" cy="5771766"/>
            </a:xfrm>
          </p:grpSpPr>
          <p:pic>
            <p:nvPicPr>
              <p:cNvPr id="2050" name="Picture 2" descr="Javascript - Durable Programming">
                <a:extLst>
                  <a:ext uri="{FF2B5EF4-FFF2-40B4-BE49-F238E27FC236}">
                    <a16:creationId xmlns:a16="http://schemas.microsoft.com/office/drawing/2014/main" id="{AF679CD3-EF23-9DA7-302B-BE55CDEB1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pic>
            <p:nvPicPr>
              <p:cNvPr id="2052" name="Picture 4" descr="Express.js Node.js JavaScript MongoDB, node js, text, trademark, logo png |  PNGWing">
                <a:extLst>
                  <a:ext uri="{FF2B5EF4-FFF2-40B4-BE49-F238E27FC236}">
                    <a16:creationId xmlns:a16="http://schemas.microsoft.com/office/drawing/2014/main" id="{265536B5-B26C-A95B-C4CE-0E0FD9C43B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90" t="3745" r="3510" b="3928"/>
              <a:stretch/>
            </p:blipFill>
            <p:spPr bwMode="auto">
              <a:xfrm>
                <a:off x="979447" y="1311602"/>
                <a:ext cx="1146081" cy="1130522"/>
              </a:xfrm>
              <a:prstGeom prst="ellipse">
                <a:avLst/>
              </a:prstGeom>
              <a:noFill/>
              <a:extLst>
                <a:ext uri="{909E8E84-426E-40DD-AFC4-6F175D3DCCD1}">
                  <a14:hiddenFill xmlns:a14="http://schemas.microsoft.com/office/drawing/2010/main">
                    <a:solidFill>
                      <a:srgbClr val="FFFFFF"/>
                    </a:solidFill>
                  </a14:hiddenFill>
                </a:ext>
              </a:extLst>
            </p:spPr>
          </p:pic>
          <p:pic>
            <p:nvPicPr>
              <p:cNvPr id="2054" name="Picture 6" descr="What is Node.js?. My first introduction to JavaScript was… | by Uriel  Rodriguez | Medium">
                <a:extLst>
                  <a:ext uri="{FF2B5EF4-FFF2-40B4-BE49-F238E27FC236}">
                    <a16:creationId xmlns:a16="http://schemas.microsoft.com/office/drawing/2014/main" id="{3EAD9977-5299-F6A8-20D9-B5CB84A2CA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3799" y="578400"/>
                <a:ext cx="1245856" cy="124585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qlcommenter">
                <a:extLst>
                  <a:ext uri="{FF2B5EF4-FFF2-40B4-BE49-F238E27FC236}">
                    <a16:creationId xmlns:a16="http://schemas.microsoft.com/office/drawing/2014/main" id="{7917EEE3-5BCD-7DC7-4957-715CE3C1D13B}"/>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1714" r="11714"/>
              <a:stretch/>
            </p:blipFill>
            <p:spPr bwMode="auto">
              <a:xfrm>
                <a:off x="4485270" y="1327993"/>
                <a:ext cx="1208560" cy="1208560"/>
              </a:xfrm>
              <a:prstGeom prst="ellipse">
                <a:avLst/>
              </a:prstGeom>
              <a:noFill/>
              <a:extLst>
                <a:ext uri="{909E8E84-426E-40DD-AFC4-6F175D3DCCD1}">
                  <a14:hiddenFill xmlns:a14="http://schemas.microsoft.com/office/drawing/2010/main">
                    <a:solidFill>
                      <a:srgbClr val="FFFFFF"/>
                    </a:solidFill>
                  </a14:hiddenFill>
                </a:ext>
              </a:extLst>
            </p:spPr>
          </p:pic>
          <p:pic>
            <p:nvPicPr>
              <p:cNvPr id="2060" name="Picture 12" descr="Nodemailer – Send e-mails with Node.JS">
                <a:extLst>
                  <a:ext uri="{FF2B5EF4-FFF2-40B4-BE49-F238E27FC236}">
                    <a16:creationId xmlns:a16="http://schemas.microsoft.com/office/drawing/2014/main" id="{3B6BD0CC-4BB0-F9B0-BB12-7B46DBDB66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272" y="4166639"/>
                <a:ext cx="1285587" cy="109671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loudinary - Schnittstelle / Anbindung / API Integration">
                <a:extLst>
                  <a:ext uri="{FF2B5EF4-FFF2-40B4-BE49-F238E27FC236}">
                    <a16:creationId xmlns:a16="http://schemas.microsoft.com/office/drawing/2014/main" id="{4649E672-AA4D-6D8F-1B57-A9A03A9807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11852" y="2905791"/>
                <a:ext cx="1112361" cy="77517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ntroduction to Redis: Understanding Common Use Cases and Basic Commands">
                <a:extLst>
                  <a:ext uri="{FF2B5EF4-FFF2-40B4-BE49-F238E27FC236}">
                    <a16:creationId xmlns:a16="http://schemas.microsoft.com/office/drawing/2014/main" id="{B8EE488E-DFAF-9D0B-9186-E2BEC06426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651" y="2932645"/>
                <a:ext cx="707887" cy="70788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JOI: validator for JavaScript objects | by Kush Pranjale | May, 2022 |  Medium | Medium">
                <a:extLst>
                  <a:ext uri="{FF2B5EF4-FFF2-40B4-BE49-F238E27FC236}">
                    <a16:creationId xmlns:a16="http://schemas.microsoft.com/office/drawing/2014/main" id="{C313F95B-CD23-1F97-9E01-1375B37D781B}"/>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6495" y="5645949"/>
                <a:ext cx="3436202" cy="70421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fastify-multer/README.md at master · fox1t/fastify-multer · GitHub">
                <a:extLst>
                  <a:ext uri="{FF2B5EF4-FFF2-40B4-BE49-F238E27FC236}">
                    <a16:creationId xmlns:a16="http://schemas.microsoft.com/office/drawing/2014/main" id="{2B38804F-B7F8-D034-02FB-72A04B9FCF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42770" y="4336741"/>
                <a:ext cx="3187455" cy="978233"/>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DDC5EE62-4290-4577-96D5-7AD6D0E42729}"/>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Back End </a:t>
              </a:r>
            </a:p>
          </p:txBody>
        </p:sp>
      </p:grpSp>
      <p:grpSp>
        <p:nvGrpSpPr>
          <p:cNvPr id="53" name="Group 52">
            <a:extLst>
              <a:ext uri="{FF2B5EF4-FFF2-40B4-BE49-F238E27FC236}">
                <a16:creationId xmlns:a16="http://schemas.microsoft.com/office/drawing/2014/main" id="{F7973A26-9326-B506-902B-202950FE3C38}"/>
              </a:ext>
            </a:extLst>
          </p:cNvPr>
          <p:cNvGrpSpPr/>
          <p:nvPr/>
        </p:nvGrpSpPr>
        <p:grpSpPr>
          <a:xfrm>
            <a:off x="84303" y="1149710"/>
            <a:ext cx="6316341" cy="5678322"/>
            <a:chOff x="-465197" y="7416841"/>
            <a:chExt cx="6316341" cy="5678322"/>
          </a:xfrm>
        </p:grpSpPr>
        <p:grpSp>
          <p:nvGrpSpPr>
            <p:cNvPr id="41" name="Group 40">
              <a:extLst>
                <a:ext uri="{FF2B5EF4-FFF2-40B4-BE49-F238E27FC236}">
                  <a16:creationId xmlns:a16="http://schemas.microsoft.com/office/drawing/2014/main" id="{7867E5C9-A5BC-38DB-1095-40EBCAC500C8}"/>
                </a:ext>
              </a:extLst>
            </p:cNvPr>
            <p:cNvGrpSpPr/>
            <p:nvPr/>
          </p:nvGrpSpPr>
          <p:grpSpPr>
            <a:xfrm>
              <a:off x="607653" y="7712776"/>
              <a:ext cx="4871948" cy="4871948"/>
              <a:chOff x="847247" y="1224531"/>
              <a:chExt cx="4871948" cy="4871948"/>
            </a:xfrm>
          </p:grpSpPr>
          <p:pic>
            <p:nvPicPr>
              <p:cNvPr id="44" name="Picture 2" descr="Javascript - Durable Programming">
                <a:extLst>
                  <a:ext uri="{FF2B5EF4-FFF2-40B4-BE49-F238E27FC236}">
                    <a16:creationId xmlns:a16="http://schemas.microsoft.com/office/drawing/2014/main" id="{D46794F7-4F88-82D4-65FC-58DDB41216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6E81938E-7068-6BD4-8441-1AD8E6160FB1}"/>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Front End</a:t>
                </a:r>
              </a:p>
            </p:txBody>
          </p:sp>
        </p:grpSp>
        <p:pic>
          <p:nvPicPr>
            <p:cNvPr id="36" name="Picture 10">
              <a:extLst>
                <a:ext uri="{FF2B5EF4-FFF2-40B4-BE49-F238E27FC236}">
                  <a16:creationId xmlns:a16="http://schemas.microsoft.com/office/drawing/2014/main" id="{717130B9-9E2C-77F0-2024-A32C29ECC15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0042" y="7416841"/>
              <a:ext cx="1047170" cy="91058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0" descr="About us">
              <a:extLst>
                <a:ext uri="{FF2B5EF4-FFF2-40B4-BE49-F238E27FC236}">
                  <a16:creationId xmlns:a16="http://schemas.microsoft.com/office/drawing/2014/main" id="{3AF47917-D49E-0781-63E9-F1F41F0082E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12795" y="8034288"/>
              <a:ext cx="1102139" cy="109671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What On Earth Is Redux &amp; Why Should I Consider It For My React App? | by  Lukonde Mwila | Medium">
              <a:extLst>
                <a:ext uri="{FF2B5EF4-FFF2-40B4-BE49-F238E27FC236}">
                  <a16:creationId xmlns:a16="http://schemas.microsoft.com/office/drawing/2014/main" id="{5A1A2C8E-B971-B576-4BF2-B426F93531D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6810" y="7798818"/>
              <a:ext cx="1567649" cy="1567649"/>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Redux-Saga - An intuitive Redux side effect manager. | Redux-Saga">
              <a:extLst>
                <a:ext uri="{FF2B5EF4-FFF2-40B4-BE49-F238E27FC236}">
                  <a16:creationId xmlns:a16="http://schemas.microsoft.com/office/drawing/2014/main" id="{F0940D76-9BCE-3552-27A5-2145A3F36E4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236" y="9484154"/>
              <a:ext cx="1361774" cy="1176232"/>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Yuk Kenalan dengan SCSS - INDI Technology">
              <a:extLst>
                <a:ext uri="{FF2B5EF4-FFF2-40B4-BE49-F238E27FC236}">
                  <a16:creationId xmlns:a16="http://schemas.microsoft.com/office/drawing/2014/main" id="{A1C282B0-BD47-05FC-FEC2-AD661BA58D1F}"/>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1875" r="21875"/>
            <a:stretch/>
          </p:blipFill>
          <p:spPr bwMode="auto">
            <a:xfrm>
              <a:off x="4872911" y="9688571"/>
              <a:ext cx="978233" cy="978233"/>
            </a:xfrm>
            <a:prstGeom prst="ellipse">
              <a:avLst/>
            </a:prstGeom>
            <a:noFill/>
            <a:extLst>
              <a:ext uri="{909E8E84-426E-40DD-AFC4-6F175D3DCCD1}">
                <a14:hiddenFill xmlns:a14="http://schemas.microsoft.com/office/drawing/2010/main">
                  <a:solidFill>
                    <a:srgbClr val="FFFFFF"/>
                  </a:solidFill>
                </a14:hiddenFill>
              </a:ext>
            </a:extLst>
          </p:spPr>
        </p:pic>
        <p:pic>
          <p:nvPicPr>
            <p:cNvPr id="2078" name="Picture 30" descr="Material UI&quot; Icon - Download for free – Iconduck">
              <a:extLst>
                <a:ext uri="{FF2B5EF4-FFF2-40B4-BE49-F238E27FC236}">
                  <a16:creationId xmlns:a16="http://schemas.microsoft.com/office/drawing/2014/main" id="{64715801-79D4-FBB7-B597-B726AC79D24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66460" y="11057599"/>
              <a:ext cx="1101572" cy="874617"/>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React Leaflet | React Leaflet">
              <a:extLst>
                <a:ext uri="{FF2B5EF4-FFF2-40B4-BE49-F238E27FC236}">
                  <a16:creationId xmlns:a16="http://schemas.microsoft.com/office/drawing/2014/main" id="{4AA1453E-ACC0-86E4-4CBC-BDEDE8B1FDAB}"/>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6609" y="11971213"/>
              <a:ext cx="405765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Community Contest] A logo for Axios · Issue #2130 · axios/axios · GitHub">
              <a:extLst>
                <a:ext uri="{FF2B5EF4-FFF2-40B4-BE49-F238E27FC236}">
                  <a16:creationId xmlns:a16="http://schemas.microsoft.com/office/drawing/2014/main" id="{57A4823E-3E50-2FB2-5F2C-F978BA08147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5197" y="11010224"/>
              <a:ext cx="2207696" cy="901100"/>
            </a:xfrm>
            <a:prstGeom prst="rect">
              <a:avLst/>
            </a:prstGeom>
            <a:noFill/>
            <a:extLst>
              <a:ext uri="{909E8E84-426E-40DD-AFC4-6F175D3DCCD1}">
                <a14:hiddenFill xmlns:a14="http://schemas.microsoft.com/office/drawing/2010/main">
                  <a:solidFill>
                    <a:srgbClr val="FFFFFF"/>
                  </a:solidFill>
                </a14:hiddenFill>
              </a:ext>
            </a:extLst>
          </p:spPr>
        </p:pic>
      </p:grpSp>
      <p:pic>
        <p:nvPicPr>
          <p:cNvPr id="46" name="Picture 45" descr="A yellow and blue text&#10;&#10;Description automatically generated">
            <a:extLst>
              <a:ext uri="{FF2B5EF4-FFF2-40B4-BE49-F238E27FC236}">
                <a16:creationId xmlns:a16="http://schemas.microsoft.com/office/drawing/2014/main" id="{99402BBB-B3BD-22B4-3D94-24AC689C6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47" name="TextBox 46">
            <a:extLst>
              <a:ext uri="{FF2B5EF4-FFF2-40B4-BE49-F238E27FC236}">
                <a16:creationId xmlns:a16="http://schemas.microsoft.com/office/drawing/2014/main" id="{36DD38AE-C9B4-3E8F-40F2-5ED2FD4C11F7}"/>
              </a:ext>
            </a:extLst>
          </p:cNvPr>
          <p:cNvSpPr txBox="1"/>
          <p:nvPr/>
        </p:nvSpPr>
        <p:spPr>
          <a:xfrm>
            <a:off x="4637751" y="-1040813"/>
            <a:ext cx="2622064" cy="769441"/>
          </a:xfrm>
          <a:prstGeom prst="rect">
            <a:avLst/>
          </a:prstGeom>
          <a:noFill/>
        </p:spPr>
        <p:txBody>
          <a:bodyPr wrap="none" rtlCol="0">
            <a:spAutoFit/>
          </a:bodyPr>
          <a:lstStyle/>
          <a:p>
            <a:r>
              <a:rPr lang="en-US" sz="4400" dirty="0">
                <a:latin typeface="Coolvetica Rg" panose="020B0603030602020004" pitchFamily="34" charset="0"/>
              </a:rPr>
              <a:t>FEATURES</a:t>
            </a:r>
          </a:p>
        </p:txBody>
      </p:sp>
      <p:sp>
        <p:nvSpPr>
          <p:cNvPr id="48" name="TextBox 47">
            <a:extLst>
              <a:ext uri="{FF2B5EF4-FFF2-40B4-BE49-F238E27FC236}">
                <a16:creationId xmlns:a16="http://schemas.microsoft.com/office/drawing/2014/main" id="{6CC11B1E-F865-9D8C-BCDD-BA0FC30F6B59}"/>
              </a:ext>
            </a:extLst>
          </p:cNvPr>
          <p:cNvSpPr txBox="1"/>
          <p:nvPr/>
        </p:nvSpPr>
        <p:spPr>
          <a:xfrm>
            <a:off x="-6288656" y="1864303"/>
            <a:ext cx="4899226" cy="600442"/>
          </a:xfrm>
          <a:prstGeom prst="rect">
            <a:avLst/>
          </a:prstGeom>
          <a:noFill/>
        </p:spPr>
        <p:txBody>
          <a:bodyPr wrap="none" rtlCol="0">
            <a:spAutoFit/>
          </a:bodyPr>
          <a:lstStyle/>
          <a:p>
            <a:r>
              <a:rPr lang="en-US" sz="2000" dirty="0">
                <a:latin typeface="Coolvetica Rg" panose="020B0603030602020004" pitchFamily="34" charset="0"/>
              </a:rPr>
              <a:t>People Nearby Current Location</a:t>
            </a:r>
          </a:p>
          <a:p>
            <a:r>
              <a:rPr lang="en-US" sz="2000" dirty="0">
                <a:latin typeface="Coolvetica Rg" panose="020B0603030602020004" pitchFamily="34" charset="0"/>
              </a:rPr>
              <a:t>People Nearby Direction Location</a:t>
            </a:r>
          </a:p>
          <a:p>
            <a:r>
              <a:rPr lang="en-US" sz="2000" dirty="0">
                <a:latin typeface="Coolvetica Rg" panose="020B0603030602020004" pitchFamily="34" charset="0"/>
              </a:rPr>
              <a:t>Register my trip</a:t>
            </a:r>
          </a:p>
          <a:p>
            <a:r>
              <a:rPr lang="en-US" sz="2000" dirty="0">
                <a:latin typeface="Coolvetica Rg" panose="020B0603030602020004" pitchFamily="34" charset="0"/>
              </a:rPr>
              <a:t>Admin register destination recommendation</a:t>
            </a:r>
          </a:p>
        </p:txBody>
      </p:sp>
      <p:sp>
        <p:nvSpPr>
          <p:cNvPr id="49" name="TextBox 48">
            <a:extLst>
              <a:ext uri="{FF2B5EF4-FFF2-40B4-BE49-F238E27FC236}">
                <a16:creationId xmlns:a16="http://schemas.microsoft.com/office/drawing/2014/main" id="{DF9479E8-E120-709A-098D-1E3D2C783AF3}"/>
              </a:ext>
            </a:extLst>
          </p:cNvPr>
          <p:cNvSpPr txBox="1"/>
          <p:nvPr/>
        </p:nvSpPr>
        <p:spPr>
          <a:xfrm>
            <a:off x="577437" y="3337440"/>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50" name="TextBox 49">
            <a:extLst>
              <a:ext uri="{FF2B5EF4-FFF2-40B4-BE49-F238E27FC236}">
                <a16:creationId xmlns:a16="http://schemas.microsoft.com/office/drawing/2014/main" id="{59615925-26B0-6041-F2B3-B42E02EDC3AF}"/>
              </a:ext>
            </a:extLst>
          </p:cNvPr>
          <p:cNvSpPr txBox="1"/>
          <p:nvPr/>
        </p:nvSpPr>
        <p:spPr>
          <a:xfrm>
            <a:off x="593005" y="3481459"/>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pic>
        <p:nvPicPr>
          <p:cNvPr id="51" name="Picture 50" descr="A cell phone with a screen showing a square image&#10;&#10;Description automatically generated">
            <a:extLst>
              <a:ext uri="{FF2B5EF4-FFF2-40B4-BE49-F238E27FC236}">
                <a16:creationId xmlns:a16="http://schemas.microsoft.com/office/drawing/2014/main" id="{1C11D916-462F-EC0E-9464-52F94412F52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734809" y="2863867"/>
            <a:ext cx="3604756" cy="4449218"/>
          </a:xfrm>
          <a:prstGeom prst="rect">
            <a:avLst/>
          </a:prstGeom>
        </p:spPr>
      </p:pic>
      <p:sp>
        <p:nvSpPr>
          <p:cNvPr id="52" name="TextBox 51">
            <a:extLst>
              <a:ext uri="{FF2B5EF4-FFF2-40B4-BE49-F238E27FC236}">
                <a16:creationId xmlns:a16="http://schemas.microsoft.com/office/drawing/2014/main" id="{4B222274-1553-3294-0F77-84AD9EF0AAB6}"/>
              </a:ext>
            </a:extLst>
          </p:cNvPr>
          <p:cNvSpPr txBox="1"/>
          <p:nvPr/>
        </p:nvSpPr>
        <p:spPr>
          <a:xfrm>
            <a:off x="16974346" y="4678371"/>
            <a:ext cx="2957989" cy="1938992"/>
          </a:xfrm>
          <a:prstGeom prst="rect">
            <a:avLst/>
          </a:prstGeom>
          <a:noFill/>
        </p:spPr>
        <p:txBody>
          <a:bodyPr wrap="none" rtlCol="0">
            <a:spAutoFit/>
          </a:bodyPr>
          <a:lstStyle/>
          <a:p>
            <a:pPr algn="r"/>
            <a:r>
              <a:rPr lang="en-US" sz="2000" dirty="0">
                <a:latin typeface="Coolvetica Rg" panose="020B0603030602020004" pitchFamily="34" charset="0"/>
              </a:rPr>
              <a:t>Posting My Photo</a:t>
            </a:r>
          </a:p>
          <a:p>
            <a:pPr algn="r"/>
            <a:r>
              <a:rPr lang="en-US" sz="2000" dirty="0">
                <a:latin typeface="Coolvetica Rg" panose="020B0603030602020004" pitchFamily="34" charset="0"/>
              </a:rPr>
              <a:t>Comment in another post</a:t>
            </a:r>
          </a:p>
          <a:p>
            <a:pPr algn="r"/>
            <a:r>
              <a:rPr lang="en-US" sz="2000" dirty="0">
                <a:latin typeface="Coolvetica Rg" panose="020B0603030602020004" pitchFamily="34" charset="0"/>
              </a:rPr>
              <a:t>Delete my comment</a:t>
            </a:r>
          </a:p>
          <a:p>
            <a:pPr algn="r"/>
            <a:r>
              <a:rPr lang="en-US" sz="2000" dirty="0">
                <a:latin typeface="Coolvetica Rg" panose="020B0603030602020004" pitchFamily="34" charset="0"/>
              </a:rPr>
              <a:t>Edit my post</a:t>
            </a:r>
          </a:p>
          <a:p>
            <a:pPr algn="r"/>
            <a:r>
              <a:rPr lang="en-US" sz="2000" dirty="0">
                <a:latin typeface="Coolvetica Rg" panose="020B0603030602020004" pitchFamily="34" charset="0"/>
              </a:rPr>
              <a:t>Delete my post</a:t>
            </a:r>
          </a:p>
          <a:p>
            <a:pPr algn="r"/>
            <a:endParaRPr lang="en-US" sz="2000" dirty="0">
              <a:latin typeface="Coolvetica Rg" panose="020B0603030602020004" pitchFamily="34" charset="0"/>
            </a:endParaRPr>
          </a:p>
        </p:txBody>
      </p:sp>
      <p:grpSp>
        <p:nvGrpSpPr>
          <p:cNvPr id="54" name="Group 53">
            <a:extLst>
              <a:ext uri="{FF2B5EF4-FFF2-40B4-BE49-F238E27FC236}">
                <a16:creationId xmlns:a16="http://schemas.microsoft.com/office/drawing/2014/main" id="{EA3438BA-3FD1-7FA0-4531-7D4A08AFB20C}"/>
              </a:ext>
            </a:extLst>
          </p:cNvPr>
          <p:cNvGrpSpPr/>
          <p:nvPr/>
        </p:nvGrpSpPr>
        <p:grpSpPr>
          <a:xfrm>
            <a:off x="-9917639" y="1406784"/>
            <a:ext cx="3628983" cy="2670785"/>
            <a:chOff x="0" y="1519393"/>
            <a:chExt cx="4051345" cy="2981626"/>
          </a:xfrm>
        </p:grpSpPr>
        <p:pic>
          <p:nvPicPr>
            <p:cNvPr id="55" name="Picture 54" descr="A computer screen with a map and icons&#10;&#10;Description automatically generated">
              <a:extLst>
                <a:ext uri="{FF2B5EF4-FFF2-40B4-BE49-F238E27FC236}">
                  <a16:creationId xmlns:a16="http://schemas.microsoft.com/office/drawing/2014/main" id="{A2B1DC97-8B9E-C9E9-83E6-7A4144746E03}"/>
                </a:ext>
              </a:extLst>
            </p:cNvPr>
            <p:cNvPicPr>
              <a:picLocks noChangeAspect="1"/>
            </p:cNvPicPr>
            <p:nvPr/>
          </p:nvPicPr>
          <p:blipFill rotWithShape="1">
            <a:blip r:embed="rId22">
              <a:extLst>
                <a:ext uri="{28A0092B-C50C-407E-A947-70E740481C1C}">
                  <a14:useLocalDpi xmlns:a14="http://schemas.microsoft.com/office/drawing/2010/main" val="0"/>
                </a:ext>
              </a:extLst>
            </a:blip>
            <a:srcRect l="18579" r="19561"/>
            <a:stretch/>
          </p:blipFill>
          <p:spPr>
            <a:xfrm>
              <a:off x="927144" y="1519393"/>
              <a:ext cx="3124201" cy="2875066"/>
            </a:xfrm>
            <a:prstGeom prst="rect">
              <a:avLst/>
            </a:prstGeom>
          </p:spPr>
        </p:pic>
        <p:sp>
          <p:nvSpPr>
            <p:cNvPr id="56" name="Rectangle 55">
              <a:extLst>
                <a:ext uri="{FF2B5EF4-FFF2-40B4-BE49-F238E27FC236}">
                  <a16:creationId xmlns:a16="http://schemas.microsoft.com/office/drawing/2014/main" id="{B041015F-AF1B-0E92-F7B6-E19FC31C8791}"/>
                </a:ext>
              </a:extLst>
            </p:cNvPr>
            <p:cNvSpPr/>
            <p:nvPr/>
          </p:nvSpPr>
          <p:spPr>
            <a:xfrm>
              <a:off x="0" y="3932453"/>
              <a:ext cx="1659477" cy="568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7" name="Picture 56" descr="A cell phone with a screen&#10;&#10;Description automatically generated">
            <a:extLst>
              <a:ext uri="{FF2B5EF4-FFF2-40B4-BE49-F238E27FC236}">
                <a16:creationId xmlns:a16="http://schemas.microsoft.com/office/drawing/2014/main" id="{B368F3E0-0EE3-9D09-CDE5-230974A4E7D9}"/>
              </a:ext>
            </a:extLst>
          </p:cNvPr>
          <p:cNvPicPr>
            <a:picLocks noChangeAspect="1"/>
          </p:cNvPicPr>
          <p:nvPr/>
        </p:nvPicPr>
        <p:blipFill rotWithShape="1">
          <a:blip r:embed="rId23">
            <a:extLst>
              <a:ext uri="{28A0092B-C50C-407E-A947-70E740481C1C}">
                <a14:useLocalDpi xmlns:a14="http://schemas.microsoft.com/office/drawing/2010/main" val="0"/>
              </a:ext>
            </a:extLst>
          </a:blip>
          <a:srcRect l="35426" b="14885"/>
          <a:stretch/>
        </p:blipFill>
        <p:spPr>
          <a:xfrm>
            <a:off x="-6582608" y="4393255"/>
            <a:ext cx="2266351" cy="2336241"/>
          </a:xfrm>
          <a:prstGeom prst="rect">
            <a:avLst/>
          </a:prstGeom>
        </p:spPr>
      </p:pic>
      <p:sp>
        <p:nvSpPr>
          <p:cNvPr id="58" name="TextBox 57">
            <a:extLst>
              <a:ext uri="{FF2B5EF4-FFF2-40B4-BE49-F238E27FC236}">
                <a16:creationId xmlns:a16="http://schemas.microsoft.com/office/drawing/2014/main" id="{D644003E-B690-A3B6-16AA-B25E02ED0EE7}"/>
              </a:ext>
            </a:extLst>
          </p:cNvPr>
          <p:cNvSpPr txBox="1"/>
          <p:nvPr/>
        </p:nvSpPr>
        <p:spPr>
          <a:xfrm>
            <a:off x="-4599512" y="4633125"/>
            <a:ext cx="2386615" cy="707886"/>
          </a:xfrm>
          <a:prstGeom prst="rect">
            <a:avLst/>
          </a:prstGeom>
          <a:noFill/>
        </p:spPr>
        <p:txBody>
          <a:bodyPr wrap="none" rtlCol="0">
            <a:spAutoFit/>
          </a:bodyPr>
          <a:lstStyle/>
          <a:p>
            <a:r>
              <a:rPr lang="en-US" sz="2000" dirty="0">
                <a:latin typeface="Coolvetica Rg" panose="020B0603030602020004" pitchFamily="34" charset="0"/>
              </a:rPr>
              <a:t>Following each other</a:t>
            </a:r>
          </a:p>
          <a:p>
            <a:r>
              <a:rPr lang="en-US" sz="2000" dirty="0">
                <a:latin typeface="Coolvetica Rg" panose="020B0603030602020004" pitchFamily="34" charset="0"/>
              </a:rPr>
              <a:t>Create trip group</a:t>
            </a:r>
          </a:p>
        </p:txBody>
      </p:sp>
      <p:grpSp>
        <p:nvGrpSpPr>
          <p:cNvPr id="59" name="Group 58">
            <a:extLst>
              <a:ext uri="{FF2B5EF4-FFF2-40B4-BE49-F238E27FC236}">
                <a16:creationId xmlns:a16="http://schemas.microsoft.com/office/drawing/2014/main" id="{69753383-47EB-C393-A364-66009BE1F587}"/>
              </a:ext>
            </a:extLst>
          </p:cNvPr>
          <p:cNvGrpSpPr/>
          <p:nvPr/>
        </p:nvGrpSpPr>
        <p:grpSpPr>
          <a:xfrm>
            <a:off x="-6201424" y="1231574"/>
            <a:ext cx="1455676" cy="707886"/>
            <a:chOff x="3364064" y="1315750"/>
            <a:chExt cx="1455676" cy="707886"/>
          </a:xfrm>
        </p:grpSpPr>
        <p:sp>
          <p:nvSpPr>
            <p:cNvPr id="60" name="Rectangle 59">
              <a:extLst>
                <a:ext uri="{FF2B5EF4-FFF2-40B4-BE49-F238E27FC236}">
                  <a16:creationId xmlns:a16="http://schemas.microsoft.com/office/drawing/2014/main" id="{A03502FE-FE0F-0DA2-BA4D-6EBC358D36DD}"/>
                </a:ext>
              </a:extLst>
            </p:cNvPr>
            <p:cNvSpPr/>
            <p:nvPr/>
          </p:nvSpPr>
          <p:spPr>
            <a:xfrm>
              <a:off x="3364064" y="1471762"/>
              <a:ext cx="1226071"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6513F6FF-3C3B-3437-FB55-50C117B50A4A}"/>
                </a:ext>
              </a:extLst>
            </p:cNvPr>
            <p:cNvSpPr txBox="1"/>
            <p:nvPr/>
          </p:nvSpPr>
          <p:spPr>
            <a:xfrm>
              <a:off x="3519384" y="1315750"/>
              <a:ext cx="130035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Maps</a:t>
              </a:r>
            </a:p>
          </p:txBody>
        </p:sp>
      </p:grpSp>
      <p:grpSp>
        <p:nvGrpSpPr>
          <p:cNvPr id="62" name="Group 61">
            <a:extLst>
              <a:ext uri="{FF2B5EF4-FFF2-40B4-BE49-F238E27FC236}">
                <a16:creationId xmlns:a16="http://schemas.microsoft.com/office/drawing/2014/main" id="{075A2BB5-C277-76C1-7AFF-5FEC74A41F2D}"/>
              </a:ext>
            </a:extLst>
          </p:cNvPr>
          <p:cNvGrpSpPr/>
          <p:nvPr/>
        </p:nvGrpSpPr>
        <p:grpSpPr>
          <a:xfrm>
            <a:off x="-4507766" y="3916950"/>
            <a:ext cx="3838776" cy="707886"/>
            <a:chOff x="2075988" y="3981375"/>
            <a:chExt cx="3838776" cy="707886"/>
          </a:xfrm>
        </p:grpSpPr>
        <p:sp>
          <p:nvSpPr>
            <p:cNvPr id="63" name="Rectangle 62">
              <a:extLst>
                <a:ext uri="{FF2B5EF4-FFF2-40B4-BE49-F238E27FC236}">
                  <a16:creationId xmlns:a16="http://schemas.microsoft.com/office/drawing/2014/main" id="{5FD043AC-FEB9-E90E-D4D1-DBE77F0C2347}"/>
                </a:ext>
              </a:extLst>
            </p:cNvPr>
            <p:cNvSpPr/>
            <p:nvPr/>
          </p:nvSpPr>
          <p:spPr>
            <a:xfrm>
              <a:off x="2075988" y="4096747"/>
              <a:ext cx="3501589"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 name="TextBox 2047">
              <a:extLst>
                <a:ext uri="{FF2B5EF4-FFF2-40B4-BE49-F238E27FC236}">
                  <a16:creationId xmlns:a16="http://schemas.microsoft.com/office/drawing/2014/main" id="{BBDB3AE5-3883-BE0A-547E-6EB74F1423DD}"/>
                </a:ext>
              </a:extLst>
            </p:cNvPr>
            <p:cNvSpPr txBox="1"/>
            <p:nvPr/>
          </p:nvSpPr>
          <p:spPr>
            <a:xfrm>
              <a:off x="2190668" y="3981375"/>
              <a:ext cx="372409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Mini Social Media</a:t>
              </a:r>
            </a:p>
          </p:txBody>
        </p:sp>
      </p:grpSp>
      <p:pic>
        <p:nvPicPr>
          <p:cNvPr id="2051" name="Picture 2050" descr="A blue and green logo&#10;&#10;Description automatically generated">
            <a:extLst>
              <a:ext uri="{FF2B5EF4-FFF2-40B4-BE49-F238E27FC236}">
                <a16:creationId xmlns:a16="http://schemas.microsoft.com/office/drawing/2014/main" id="{C957F80F-9B7D-50C4-0A19-ED307852C57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2752022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5A2C0-6F17-CADA-9365-4AE1D48143A0}"/>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E984C622-3EDB-60FA-D317-99DC9152077D}"/>
              </a:ext>
            </a:extLst>
          </p:cNvPr>
          <p:cNvGrpSpPr/>
          <p:nvPr/>
        </p:nvGrpSpPr>
        <p:grpSpPr>
          <a:xfrm>
            <a:off x="6504127" y="6684288"/>
            <a:ext cx="5694787" cy="6093024"/>
            <a:chOff x="2295744" y="6937871"/>
            <a:chExt cx="7437949" cy="7958085"/>
          </a:xfrm>
        </p:grpSpPr>
        <p:pic>
          <p:nvPicPr>
            <p:cNvPr id="29" name="Picture 28" descr="A hand holding a cell phone&#10;&#10;Description automatically generated">
              <a:extLst>
                <a:ext uri="{FF2B5EF4-FFF2-40B4-BE49-F238E27FC236}">
                  <a16:creationId xmlns:a16="http://schemas.microsoft.com/office/drawing/2014/main" id="{46F37C91-93AA-A7F8-D16B-7C7662CF76C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5744" y="6937871"/>
              <a:ext cx="7437949" cy="7958085"/>
            </a:xfrm>
            <a:prstGeom prst="rect">
              <a:avLst/>
            </a:prstGeom>
          </p:spPr>
        </p:pic>
        <p:pic>
          <p:nvPicPr>
            <p:cNvPr id="30" name="Picture 29" descr="A yellow and blue text&#10;&#10;Description automatically generated">
              <a:extLst>
                <a:ext uri="{FF2B5EF4-FFF2-40B4-BE49-F238E27FC236}">
                  <a16:creationId xmlns:a16="http://schemas.microsoft.com/office/drawing/2014/main" id="{B7C69C52-CC02-886A-6124-668BB39C7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6498" y="9867869"/>
              <a:ext cx="1673669" cy="504193"/>
            </a:xfrm>
            <a:prstGeom prst="rect">
              <a:avLst/>
            </a:prstGeom>
          </p:spPr>
        </p:pic>
      </p:grpSp>
      <p:pic>
        <p:nvPicPr>
          <p:cNvPr id="31" name="Picture 30" descr="A yellow and blue text&#10;&#10;Description automatically generated">
            <a:extLst>
              <a:ext uri="{FF2B5EF4-FFF2-40B4-BE49-F238E27FC236}">
                <a16:creationId xmlns:a16="http://schemas.microsoft.com/office/drawing/2014/main" id="{C767952A-CC87-6380-75EE-0CD12CCFF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grpSp>
        <p:nvGrpSpPr>
          <p:cNvPr id="40" name="Group 39">
            <a:extLst>
              <a:ext uri="{FF2B5EF4-FFF2-40B4-BE49-F238E27FC236}">
                <a16:creationId xmlns:a16="http://schemas.microsoft.com/office/drawing/2014/main" id="{3962A35E-8B7F-E42B-FE0B-0B564BCCA8FB}"/>
              </a:ext>
            </a:extLst>
          </p:cNvPr>
          <p:cNvGrpSpPr/>
          <p:nvPr/>
        </p:nvGrpSpPr>
        <p:grpSpPr>
          <a:xfrm>
            <a:off x="298462" y="-6737027"/>
            <a:ext cx="7161953" cy="5771766"/>
            <a:chOff x="568272" y="578400"/>
            <a:chExt cx="7161953" cy="5771766"/>
          </a:xfrm>
        </p:grpSpPr>
        <p:grpSp>
          <p:nvGrpSpPr>
            <p:cNvPr id="38" name="Group 37">
              <a:extLst>
                <a:ext uri="{FF2B5EF4-FFF2-40B4-BE49-F238E27FC236}">
                  <a16:creationId xmlns:a16="http://schemas.microsoft.com/office/drawing/2014/main" id="{947E2188-4555-59F8-16B2-844FEC7B9F2A}"/>
                </a:ext>
              </a:extLst>
            </p:cNvPr>
            <p:cNvGrpSpPr/>
            <p:nvPr/>
          </p:nvGrpSpPr>
          <p:grpSpPr>
            <a:xfrm>
              <a:off x="568272" y="578400"/>
              <a:ext cx="7161953" cy="5771766"/>
              <a:chOff x="568272" y="578400"/>
              <a:chExt cx="7161953" cy="5771766"/>
            </a:xfrm>
          </p:grpSpPr>
          <p:pic>
            <p:nvPicPr>
              <p:cNvPr id="2050" name="Picture 2" descr="Javascript - Durable Programming">
                <a:extLst>
                  <a:ext uri="{FF2B5EF4-FFF2-40B4-BE49-F238E27FC236}">
                    <a16:creationId xmlns:a16="http://schemas.microsoft.com/office/drawing/2014/main" id="{AA2EAA4E-2DD1-1BBC-DEF3-3EEC04CBD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pic>
            <p:nvPicPr>
              <p:cNvPr id="2052" name="Picture 4" descr="Express.js Node.js JavaScript MongoDB, node js, text, trademark, logo png |  PNGWing">
                <a:extLst>
                  <a:ext uri="{FF2B5EF4-FFF2-40B4-BE49-F238E27FC236}">
                    <a16:creationId xmlns:a16="http://schemas.microsoft.com/office/drawing/2014/main" id="{8729D38E-6E69-AD11-BDD1-6D48132F8E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90" t="3745" r="3510" b="3928"/>
              <a:stretch/>
            </p:blipFill>
            <p:spPr bwMode="auto">
              <a:xfrm>
                <a:off x="979447" y="1311602"/>
                <a:ext cx="1146081" cy="1130522"/>
              </a:xfrm>
              <a:prstGeom prst="ellipse">
                <a:avLst/>
              </a:prstGeom>
              <a:noFill/>
              <a:extLst>
                <a:ext uri="{909E8E84-426E-40DD-AFC4-6F175D3DCCD1}">
                  <a14:hiddenFill xmlns:a14="http://schemas.microsoft.com/office/drawing/2010/main">
                    <a:solidFill>
                      <a:srgbClr val="FFFFFF"/>
                    </a:solidFill>
                  </a14:hiddenFill>
                </a:ext>
              </a:extLst>
            </p:spPr>
          </p:pic>
          <p:pic>
            <p:nvPicPr>
              <p:cNvPr id="2054" name="Picture 6" descr="What is Node.js?. My first introduction to JavaScript was… | by Uriel  Rodriguez | Medium">
                <a:extLst>
                  <a:ext uri="{FF2B5EF4-FFF2-40B4-BE49-F238E27FC236}">
                    <a16:creationId xmlns:a16="http://schemas.microsoft.com/office/drawing/2014/main" id="{EEBD008F-3A32-FA6D-AD3B-98E680A1B2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3799" y="578400"/>
                <a:ext cx="1245856" cy="124585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qlcommenter">
                <a:extLst>
                  <a:ext uri="{FF2B5EF4-FFF2-40B4-BE49-F238E27FC236}">
                    <a16:creationId xmlns:a16="http://schemas.microsoft.com/office/drawing/2014/main" id="{CB2C1B0F-E3D2-D289-2B01-CE436120428B}"/>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1714" r="11714"/>
              <a:stretch/>
            </p:blipFill>
            <p:spPr bwMode="auto">
              <a:xfrm>
                <a:off x="4485270" y="1327993"/>
                <a:ext cx="1208560" cy="1208560"/>
              </a:xfrm>
              <a:prstGeom prst="ellipse">
                <a:avLst/>
              </a:prstGeom>
              <a:noFill/>
              <a:extLst>
                <a:ext uri="{909E8E84-426E-40DD-AFC4-6F175D3DCCD1}">
                  <a14:hiddenFill xmlns:a14="http://schemas.microsoft.com/office/drawing/2010/main">
                    <a:solidFill>
                      <a:srgbClr val="FFFFFF"/>
                    </a:solidFill>
                  </a14:hiddenFill>
                </a:ext>
              </a:extLst>
            </p:spPr>
          </p:pic>
          <p:pic>
            <p:nvPicPr>
              <p:cNvPr id="2060" name="Picture 12" descr="Nodemailer – Send e-mails with Node.JS">
                <a:extLst>
                  <a:ext uri="{FF2B5EF4-FFF2-40B4-BE49-F238E27FC236}">
                    <a16:creationId xmlns:a16="http://schemas.microsoft.com/office/drawing/2014/main" id="{58D8604D-10D1-A075-8BB5-B34C2D20A1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272" y="4166639"/>
                <a:ext cx="1285587" cy="109671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loudinary - Schnittstelle / Anbindung / API Integration">
                <a:extLst>
                  <a:ext uri="{FF2B5EF4-FFF2-40B4-BE49-F238E27FC236}">
                    <a16:creationId xmlns:a16="http://schemas.microsoft.com/office/drawing/2014/main" id="{87AB5A46-0221-5607-5EF2-7F24960EDD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11852" y="2905791"/>
                <a:ext cx="1112361" cy="77517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ntroduction to Redis: Understanding Common Use Cases and Basic Commands">
                <a:extLst>
                  <a:ext uri="{FF2B5EF4-FFF2-40B4-BE49-F238E27FC236}">
                    <a16:creationId xmlns:a16="http://schemas.microsoft.com/office/drawing/2014/main" id="{5E5B607C-B4FA-6294-DC32-79E69829AA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651" y="2932645"/>
                <a:ext cx="707887" cy="70788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JOI: validator for JavaScript objects | by Kush Pranjale | May, 2022 |  Medium | Medium">
                <a:extLst>
                  <a:ext uri="{FF2B5EF4-FFF2-40B4-BE49-F238E27FC236}">
                    <a16:creationId xmlns:a16="http://schemas.microsoft.com/office/drawing/2014/main" id="{94106ED9-B240-AE0A-2BF6-E04AAD443364}"/>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6495" y="5645949"/>
                <a:ext cx="3436202" cy="70421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fastify-multer/README.md at master · fox1t/fastify-multer · GitHub">
                <a:extLst>
                  <a:ext uri="{FF2B5EF4-FFF2-40B4-BE49-F238E27FC236}">
                    <a16:creationId xmlns:a16="http://schemas.microsoft.com/office/drawing/2014/main" id="{CD1AE345-160A-97FA-37D5-2EFDD8E0CBA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42770" y="4336741"/>
                <a:ext cx="3187455" cy="978233"/>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CE27A90B-FDB8-897E-78D2-CC10DEC9AE1E}"/>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Back End </a:t>
              </a:r>
            </a:p>
          </p:txBody>
        </p:sp>
      </p:grpSp>
      <p:grpSp>
        <p:nvGrpSpPr>
          <p:cNvPr id="53" name="Group 52">
            <a:extLst>
              <a:ext uri="{FF2B5EF4-FFF2-40B4-BE49-F238E27FC236}">
                <a16:creationId xmlns:a16="http://schemas.microsoft.com/office/drawing/2014/main" id="{F0E1A7BE-E511-A538-2B44-7EDE3F6D2F0E}"/>
              </a:ext>
            </a:extLst>
          </p:cNvPr>
          <p:cNvGrpSpPr/>
          <p:nvPr/>
        </p:nvGrpSpPr>
        <p:grpSpPr>
          <a:xfrm>
            <a:off x="-144760" y="7459070"/>
            <a:ext cx="6316341" cy="5678322"/>
            <a:chOff x="-465197" y="7416841"/>
            <a:chExt cx="6316341" cy="5678322"/>
          </a:xfrm>
        </p:grpSpPr>
        <p:grpSp>
          <p:nvGrpSpPr>
            <p:cNvPr id="41" name="Group 40">
              <a:extLst>
                <a:ext uri="{FF2B5EF4-FFF2-40B4-BE49-F238E27FC236}">
                  <a16:creationId xmlns:a16="http://schemas.microsoft.com/office/drawing/2014/main" id="{40895431-7F27-EA6F-C7E5-CAA33529A875}"/>
                </a:ext>
              </a:extLst>
            </p:cNvPr>
            <p:cNvGrpSpPr/>
            <p:nvPr/>
          </p:nvGrpSpPr>
          <p:grpSpPr>
            <a:xfrm>
              <a:off x="607653" y="7712776"/>
              <a:ext cx="4871948" cy="4871948"/>
              <a:chOff x="847247" y="1224531"/>
              <a:chExt cx="4871948" cy="4871948"/>
            </a:xfrm>
          </p:grpSpPr>
          <p:pic>
            <p:nvPicPr>
              <p:cNvPr id="44" name="Picture 2" descr="Javascript - Durable Programming">
                <a:extLst>
                  <a:ext uri="{FF2B5EF4-FFF2-40B4-BE49-F238E27FC236}">
                    <a16:creationId xmlns:a16="http://schemas.microsoft.com/office/drawing/2014/main" id="{693B65DB-2745-D1A6-B624-CBB3A87E30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47" y="1224531"/>
                <a:ext cx="4871948" cy="4871948"/>
              </a:xfrm>
              <a:prstGeom prst="ellipse">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5CFA26A0-9123-ADD4-61E8-174BC9BB6283}"/>
                  </a:ext>
                </a:extLst>
              </p:cNvPr>
              <p:cNvSpPr txBox="1"/>
              <p:nvPr/>
            </p:nvSpPr>
            <p:spPr>
              <a:xfrm>
                <a:off x="1763365" y="2349617"/>
                <a:ext cx="3109546" cy="769441"/>
              </a:xfrm>
              <a:prstGeom prst="rect">
                <a:avLst/>
              </a:prstGeom>
              <a:noFill/>
            </p:spPr>
            <p:txBody>
              <a:bodyPr wrap="square" rtlCol="0">
                <a:spAutoFit/>
              </a:bodyPr>
              <a:lstStyle/>
              <a:p>
                <a:pPr algn="ctr"/>
                <a:r>
                  <a:rPr lang="en-US" sz="4400" dirty="0">
                    <a:latin typeface="Coolvetica Rg" panose="020B0603030602020004" pitchFamily="34" charset="0"/>
                  </a:rPr>
                  <a:t>Front End</a:t>
                </a:r>
              </a:p>
            </p:txBody>
          </p:sp>
        </p:grpSp>
        <p:pic>
          <p:nvPicPr>
            <p:cNvPr id="36" name="Picture 10">
              <a:extLst>
                <a:ext uri="{FF2B5EF4-FFF2-40B4-BE49-F238E27FC236}">
                  <a16:creationId xmlns:a16="http://schemas.microsoft.com/office/drawing/2014/main" id="{ABB7BE28-7914-BBAB-C19A-DC3349EDC6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0042" y="7416841"/>
              <a:ext cx="1047170" cy="91058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0" descr="About us">
              <a:extLst>
                <a:ext uri="{FF2B5EF4-FFF2-40B4-BE49-F238E27FC236}">
                  <a16:creationId xmlns:a16="http://schemas.microsoft.com/office/drawing/2014/main" id="{7CF3C42F-C56B-65D3-1ADD-587EBA876C3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12795" y="8034288"/>
              <a:ext cx="1102139" cy="109671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What On Earth Is Redux &amp; Why Should I Consider It For My React App? | by  Lukonde Mwila | Medium">
              <a:extLst>
                <a:ext uri="{FF2B5EF4-FFF2-40B4-BE49-F238E27FC236}">
                  <a16:creationId xmlns:a16="http://schemas.microsoft.com/office/drawing/2014/main" id="{38C6E6CC-32BE-08BF-01E1-1D76CCA36AF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6810" y="7798818"/>
              <a:ext cx="1567649" cy="1567649"/>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Redux-Saga - An intuitive Redux side effect manager. | Redux-Saga">
              <a:extLst>
                <a:ext uri="{FF2B5EF4-FFF2-40B4-BE49-F238E27FC236}">
                  <a16:creationId xmlns:a16="http://schemas.microsoft.com/office/drawing/2014/main" id="{9E4FFF1A-D13B-BD39-FCC6-2F530CD2229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236" y="9484154"/>
              <a:ext cx="1361774" cy="1176232"/>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Yuk Kenalan dengan SCSS - INDI Technology">
              <a:extLst>
                <a:ext uri="{FF2B5EF4-FFF2-40B4-BE49-F238E27FC236}">
                  <a16:creationId xmlns:a16="http://schemas.microsoft.com/office/drawing/2014/main" id="{2AD8A7D3-9B03-04DB-4D65-2E5CA5B8AF92}"/>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1875" r="21875"/>
            <a:stretch/>
          </p:blipFill>
          <p:spPr bwMode="auto">
            <a:xfrm>
              <a:off x="4872911" y="9688571"/>
              <a:ext cx="978233" cy="978233"/>
            </a:xfrm>
            <a:prstGeom prst="ellipse">
              <a:avLst/>
            </a:prstGeom>
            <a:noFill/>
            <a:extLst>
              <a:ext uri="{909E8E84-426E-40DD-AFC4-6F175D3DCCD1}">
                <a14:hiddenFill xmlns:a14="http://schemas.microsoft.com/office/drawing/2010/main">
                  <a:solidFill>
                    <a:srgbClr val="FFFFFF"/>
                  </a:solidFill>
                </a14:hiddenFill>
              </a:ext>
            </a:extLst>
          </p:spPr>
        </p:pic>
        <p:pic>
          <p:nvPicPr>
            <p:cNvPr id="2078" name="Picture 30" descr="Material UI&quot; Icon - Download for free – Iconduck">
              <a:extLst>
                <a:ext uri="{FF2B5EF4-FFF2-40B4-BE49-F238E27FC236}">
                  <a16:creationId xmlns:a16="http://schemas.microsoft.com/office/drawing/2014/main" id="{BACB07D7-B650-AB95-F961-2A3B28B3C12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66460" y="11057599"/>
              <a:ext cx="1101572" cy="874617"/>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React Leaflet | React Leaflet">
              <a:extLst>
                <a:ext uri="{FF2B5EF4-FFF2-40B4-BE49-F238E27FC236}">
                  <a16:creationId xmlns:a16="http://schemas.microsoft.com/office/drawing/2014/main" id="{091DE1D9-8C4D-1422-632C-492838D60C5C}"/>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6609" y="11971213"/>
              <a:ext cx="405765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Community Contest] A logo for Axios · Issue #2130 · axios/axios · GitHub">
              <a:extLst>
                <a:ext uri="{FF2B5EF4-FFF2-40B4-BE49-F238E27FC236}">
                  <a16:creationId xmlns:a16="http://schemas.microsoft.com/office/drawing/2014/main" id="{AFE70D30-4808-0D31-C6F6-6B3ED4E7D85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5197" y="11010224"/>
              <a:ext cx="2207696" cy="9011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4671CAF1-1C57-D8E5-FF4E-1BCA2B9B13D8}"/>
              </a:ext>
            </a:extLst>
          </p:cNvPr>
          <p:cNvSpPr txBox="1"/>
          <p:nvPr/>
        </p:nvSpPr>
        <p:spPr>
          <a:xfrm>
            <a:off x="4743371" y="600660"/>
            <a:ext cx="2622064" cy="769441"/>
          </a:xfrm>
          <a:prstGeom prst="rect">
            <a:avLst/>
          </a:prstGeom>
          <a:noFill/>
        </p:spPr>
        <p:txBody>
          <a:bodyPr wrap="none" rtlCol="0">
            <a:spAutoFit/>
          </a:bodyPr>
          <a:lstStyle/>
          <a:p>
            <a:r>
              <a:rPr lang="en-US" sz="4400" dirty="0">
                <a:latin typeface="Coolvetica Rg" panose="020B0603030602020004" pitchFamily="34" charset="0"/>
              </a:rPr>
              <a:t>FEATURES</a:t>
            </a:r>
          </a:p>
        </p:txBody>
      </p:sp>
      <p:sp>
        <p:nvSpPr>
          <p:cNvPr id="7" name="TextBox 6">
            <a:extLst>
              <a:ext uri="{FF2B5EF4-FFF2-40B4-BE49-F238E27FC236}">
                <a16:creationId xmlns:a16="http://schemas.microsoft.com/office/drawing/2014/main" id="{34B988C4-650F-08B9-8147-75E819254200}"/>
              </a:ext>
            </a:extLst>
          </p:cNvPr>
          <p:cNvSpPr txBox="1"/>
          <p:nvPr/>
        </p:nvSpPr>
        <p:spPr>
          <a:xfrm>
            <a:off x="3276832" y="1948479"/>
            <a:ext cx="4899226" cy="600442"/>
          </a:xfrm>
          <a:prstGeom prst="rect">
            <a:avLst/>
          </a:prstGeom>
          <a:noFill/>
        </p:spPr>
        <p:txBody>
          <a:bodyPr wrap="none" rtlCol="0">
            <a:spAutoFit/>
          </a:bodyPr>
          <a:lstStyle/>
          <a:p>
            <a:r>
              <a:rPr lang="en-US" sz="2000" dirty="0">
                <a:latin typeface="Coolvetica Rg" panose="020B0603030602020004" pitchFamily="34" charset="0"/>
              </a:rPr>
              <a:t>People Nearby Current Location</a:t>
            </a:r>
          </a:p>
          <a:p>
            <a:r>
              <a:rPr lang="en-US" sz="2000" dirty="0">
                <a:latin typeface="Coolvetica Rg" panose="020B0603030602020004" pitchFamily="34" charset="0"/>
              </a:rPr>
              <a:t>People Nearby Direction Location</a:t>
            </a:r>
          </a:p>
          <a:p>
            <a:r>
              <a:rPr lang="en-US" sz="2000" dirty="0">
                <a:latin typeface="Coolvetica Rg" panose="020B0603030602020004" pitchFamily="34" charset="0"/>
              </a:rPr>
              <a:t>Register my trip</a:t>
            </a:r>
          </a:p>
          <a:p>
            <a:r>
              <a:rPr lang="en-US" sz="2000" dirty="0">
                <a:latin typeface="Coolvetica Rg" panose="020B0603030602020004" pitchFamily="34" charset="0"/>
              </a:rPr>
              <a:t>Admin register destination recommendation</a:t>
            </a:r>
          </a:p>
        </p:txBody>
      </p:sp>
      <p:sp>
        <p:nvSpPr>
          <p:cNvPr id="8" name="TextBox 7">
            <a:extLst>
              <a:ext uri="{FF2B5EF4-FFF2-40B4-BE49-F238E27FC236}">
                <a16:creationId xmlns:a16="http://schemas.microsoft.com/office/drawing/2014/main" id="{9E357492-26CE-17C1-88FC-6C55731869F9}"/>
              </a:ext>
            </a:extLst>
          </p:cNvPr>
          <p:cNvSpPr txBox="1"/>
          <p:nvPr/>
        </p:nvSpPr>
        <p:spPr>
          <a:xfrm>
            <a:off x="577437" y="3337440"/>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9" name="TextBox 8">
            <a:extLst>
              <a:ext uri="{FF2B5EF4-FFF2-40B4-BE49-F238E27FC236}">
                <a16:creationId xmlns:a16="http://schemas.microsoft.com/office/drawing/2014/main" id="{EFE03E54-BC05-6690-1D12-D1B3EF14AA0D}"/>
              </a:ext>
            </a:extLst>
          </p:cNvPr>
          <p:cNvSpPr txBox="1"/>
          <p:nvPr/>
        </p:nvSpPr>
        <p:spPr>
          <a:xfrm>
            <a:off x="593005" y="3481459"/>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pic>
        <p:nvPicPr>
          <p:cNvPr id="12" name="Picture 11" descr="A cell phone with a screen showing a square image&#10;&#10;Description automatically generated">
            <a:extLst>
              <a:ext uri="{FF2B5EF4-FFF2-40B4-BE49-F238E27FC236}">
                <a16:creationId xmlns:a16="http://schemas.microsoft.com/office/drawing/2014/main" id="{9F5148F8-8501-B4DA-A8A1-AEB5394F7A2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536983" y="2827282"/>
            <a:ext cx="3604756" cy="4449218"/>
          </a:xfrm>
          <a:prstGeom prst="rect">
            <a:avLst/>
          </a:prstGeom>
        </p:spPr>
      </p:pic>
      <p:sp>
        <p:nvSpPr>
          <p:cNvPr id="15" name="TextBox 14">
            <a:extLst>
              <a:ext uri="{FF2B5EF4-FFF2-40B4-BE49-F238E27FC236}">
                <a16:creationId xmlns:a16="http://schemas.microsoft.com/office/drawing/2014/main" id="{076EE492-0F12-4BA4-4B6A-A712CC509BAC}"/>
              </a:ext>
            </a:extLst>
          </p:cNvPr>
          <p:cNvSpPr txBox="1"/>
          <p:nvPr/>
        </p:nvSpPr>
        <p:spPr>
          <a:xfrm>
            <a:off x="5776520" y="4641786"/>
            <a:ext cx="2957989" cy="1938992"/>
          </a:xfrm>
          <a:prstGeom prst="rect">
            <a:avLst/>
          </a:prstGeom>
          <a:noFill/>
        </p:spPr>
        <p:txBody>
          <a:bodyPr wrap="none" rtlCol="0">
            <a:spAutoFit/>
          </a:bodyPr>
          <a:lstStyle/>
          <a:p>
            <a:pPr algn="r"/>
            <a:r>
              <a:rPr lang="en-US" sz="2000" dirty="0">
                <a:latin typeface="Coolvetica Rg" panose="020B0603030602020004" pitchFamily="34" charset="0"/>
              </a:rPr>
              <a:t>Posting My Photo</a:t>
            </a:r>
          </a:p>
          <a:p>
            <a:pPr algn="r"/>
            <a:r>
              <a:rPr lang="en-US" sz="2000" dirty="0">
                <a:latin typeface="Coolvetica Rg" panose="020B0603030602020004" pitchFamily="34" charset="0"/>
              </a:rPr>
              <a:t>Comment in another post</a:t>
            </a:r>
          </a:p>
          <a:p>
            <a:pPr algn="r"/>
            <a:r>
              <a:rPr lang="en-US" sz="2000" dirty="0">
                <a:latin typeface="Coolvetica Rg" panose="020B0603030602020004" pitchFamily="34" charset="0"/>
              </a:rPr>
              <a:t>Delete my comment</a:t>
            </a:r>
          </a:p>
          <a:p>
            <a:pPr algn="r"/>
            <a:r>
              <a:rPr lang="en-US" sz="2000" dirty="0">
                <a:latin typeface="Coolvetica Rg" panose="020B0603030602020004" pitchFamily="34" charset="0"/>
              </a:rPr>
              <a:t>Edit my post</a:t>
            </a:r>
          </a:p>
          <a:p>
            <a:pPr algn="r"/>
            <a:r>
              <a:rPr lang="en-US" sz="2000" dirty="0">
                <a:latin typeface="Coolvetica Rg" panose="020B0603030602020004" pitchFamily="34" charset="0"/>
              </a:rPr>
              <a:t>Delete my post</a:t>
            </a:r>
          </a:p>
          <a:p>
            <a:pPr algn="r"/>
            <a:endParaRPr lang="en-US" sz="2000" dirty="0">
              <a:latin typeface="Coolvetica Rg" panose="020B0603030602020004" pitchFamily="34" charset="0"/>
            </a:endParaRPr>
          </a:p>
        </p:txBody>
      </p:sp>
      <p:grpSp>
        <p:nvGrpSpPr>
          <p:cNvPr id="20" name="Group 19">
            <a:extLst>
              <a:ext uri="{FF2B5EF4-FFF2-40B4-BE49-F238E27FC236}">
                <a16:creationId xmlns:a16="http://schemas.microsoft.com/office/drawing/2014/main" id="{26CEDAA2-98D1-B652-D608-89324ED5FC3B}"/>
              </a:ext>
            </a:extLst>
          </p:cNvPr>
          <p:cNvGrpSpPr/>
          <p:nvPr/>
        </p:nvGrpSpPr>
        <p:grpSpPr>
          <a:xfrm>
            <a:off x="-352151" y="1490960"/>
            <a:ext cx="3628983" cy="2670785"/>
            <a:chOff x="0" y="1519393"/>
            <a:chExt cx="4051345" cy="2981626"/>
          </a:xfrm>
        </p:grpSpPr>
        <p:pic>
          <p:nvPicPr>
            <p:cNvPr id="14" name="Picture 13" descr="A computer screen with a map and icons&#10;&#10;Description automatically generated">
              <a:extLst>
                <a:ext uri="{FF2B5EF4-FFF2-40B4-BE49-F238E27FC236}">
                  <a16:creationId xmlns:a16="http://schemas.microsoft.com/office/drawing/2014/main" id="{E26A2946-6DDA-87BA-A0BA-ED42B8EB6ED3}"/>
                </a:ext>
              </a:extLst>
            </p:cNvPr>
            <p:cNvPicPr>
              <a:picLocks noChangeAspect="1"/>
            </p:cNvPicPr>
            <p:nvPr/>
          </p:nvPicPr>
          <p:blipFill rotWithShape="1">
            <a:blip r:embed="rId22">
              <a:extLst>
                <a:ext uri="{28A0092B-C50C-407E-A947-70E740481C1C}">
                  <a14:useLocalDpi xmlns:a14="http://schemas.microsoft.com/office/drawing/2010/main" val="0"/>
                </a:ext>
              </a:extLst>
            </a:blip>
            <a:srcRect l="18579" r="19561"/>
            <a:stretch/>
          </p:blipFill>
          <p:spPr>
            <a:xfrm>
              <a:off x="927144" y="1519393"/>
              <a:ext cx="3124201" cy="2875066"/>
            </a:xfrm>
            <a:prstGeom prst="rect">
              <a:avLst/>
            </a:prstGeom>
          </p:spPr>
        </p:pic>
        <p:sp>
          <p:nvSpPr>
            <p:cNvPr id="19" name="Rectangle 18">
              <a:extLst>
                <a:ext uri="{FF2B5EF4-FFF2-40B4-BE49-F238E27FC236}">
                  <a16:creationId xmlns:a16="http://schemas.microsoft.com/office/drawing/2014/main" id="{3F159019-1685-E0C1-9021-113F3C152600}"/>
                </a:ext>
              </a:extLst>
            </p:cNvPr>
            <p:cNvSpPr/>
            <p:nvPr/>
          </p:nvSpPr>
          <p:spPr>
            <a:xfrm>
              <a:off x="0" y="3932453"/>
              <a:ext cx="1659477" cy="568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descr="A cell phone with a screen&#10;&#10;Description automatically generated">
            <a:extLst>
              <a:ext uri="{FF2B5EF4-FFF2-40B4-BE49-F238E27FC236}">
                <a16:creationId xmlns:a16="http://schemas.microsoft.com/office/drawing/2014/main" id="{A7858FED-A88A-6984-8EA4-BEE51484EDE5}"/>
              </a:ext>
            </a:extLst>
          </p:cNvPr>
          <p:cNvPicPr>
            <a:picLocks noChangeAspect="1"/>
          </p:cNvPicPr>
          <p:nvPr/>
        </p:nvPicPr>
        <p:blipFill rotWithShape="1">
          <a:blip r:embed="rId23">
            <a:extLst>
              <a:ext uri="{28A0092B-C50C-407E-A947-70E740481C1C}">
                <a14:useLocalDpi xmlns:a14="http://schemas.microsoft.com/office/drawing/2010/main" val="0"/>
              </a:ext>
            </a:extLst>
          </a:blip>
          <a:srcRect l="35426" b="14885"/>
          <a:stretch/>
        </p:blipFill>
        <p:spPr>
          <a:xfrm>
            <a:off x="1146" y="4457680"/>
            <a:ext cx="2266351" cy="2336241"/>
          </a:xfrm>
          <a:prstGeom prst="rect">
            <a:avLst/>
          </a:prstGeom>
        </p:spPr>
      </p:pic>
      <p:sp>
        <p:nvSpPr>
          <p:cNvPr id="23" name="TextBox 22">
            <a:extLst>
              <a:ext uri="{FF2B5EF4-FFF2-40B4-BE49-F238E27FC236}">
                <a16:creationId xmlns:a16="http://schemas.microsoft.com/office/drawing/2014/main" id="{DE0F87B9-DB54-50DF-DD42-73138797A033}"/>
              </a:ext>
            </a:extLst>
          </p:cNvPr>
          <p:cNvSpPr txBox="1"/>
          <p:nvPr/>
        </p:nvSpPr>
        <p:spPr>
          <a:xfrm>
            <a:off x="1984242" y="4697550"/>
            <a:ext cx="2386615" cy="707886"/>
          </a:xfrm>
          <a:prstGeom prst="rect">
            <a:avLst/>
          </a:prstGeom>
          <a:noFill/>
        </p:spPr>
        <p:txBody>
          <a:bodyPr wrap="none" rtlCol="0">
            <a:spAutoFit/>
          </a:bodyPr>
          <a:lstStyle/>
          <a:p>
            <a:r>
              <a:rPr lang="en-US" sz="2000" dirty="0">
                <a:latin typeface="Coolvetica Rg" panose="020B0603030602020004" pitchFamily="34" charset="0"/>
              </a:rPr>
              <a:t>Following each other</a:t>
            </a:r>
          </a:p>
          <a:p>
            <a:r>
              <a:rPr lang="en-US" sz="2000" dirty="0">
                <a:latin typeface="Coolvetica Rg" panose="020B0603030602020004" pitchFamily="34" charset="0"/>
              </a:rPr>
              <a:t>Create trip group</a:t>
            </a:r>
          </a:p>
        </p:txBody>
      </p:sp>
      <p:sp>
        <p:nvSpPr>
          <p:cNvPr id="25" name="Rectangle 24">
            <a:extLst>
              <a:ext uri="{FF2B5EF4-FFF2-40B4-BE49-F238E27FC236}">
                <a16:creationId xmlns:a16="http://schemas.microsoft.com/office/drawing/2014/main" id="{4B3C8D74-A987-9E5D-EA20-CEA4841887F7}"/>
              </a:ext>
            </a:extLst>
          </p:cNvPr>
          <p:cNvSpPr/>
          <p:nvPr/>
        </p:nvSpPr>
        <p:spPr>
          <a:xfrm>
            <a:off x="3364064" y="1471762"/>
            <a:ext cx="1226071"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1CE86A7-9648-8F8A-0871-2A9680B5D578}"/>
              </a:ext>
            </a:extLst>
          </p:cNvPr>
          <p:cNvSpPr txBox="1"/>
          <p:nvPr/>
        </p:nvSpPr>
        <p:spPr>
          <a:xfrm>
            <a:off x="3519384" y="1315750"/>
            <a:ext cx="130035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Maps</a:t>
            </a:r>
          </a:p>
        </p:txBody>
      </p:sp>
      <p:sp>
        <p:nvSpPr>
          <p:cNvPr id="27" name="Rectangle 26">
            <a:extLst>
              <a:ext uri="{FF2B5EF4-FFF2-40B4-BE49-F238E27FC236}">
                <a16:creationId xmlns:a16="http://schemas.microsoft.com/office/drawing/2014/main" id="{B8B87C90-853B-A450-6B88-C80EAFBF910B}"/>
              </a:ext>
            </a:extLst>
          </p:cNvPr>
          <p:cNvSpPr/>
          <p:nvPr/>
        </p:nvSpPr>
        <p:spPr>
          <a:xfrm>
            <a:off x="2075988" y="4096747"/>
            <a:ext cx="3501589"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C6C0213-2AE3-F100-AD58-873F1B1968F6}"/>
              </a:ext>
            </a:extLst>
          </p:cNvPr>
          <p:cNvSpPr txBox="1"/>
          <p:nvPr/>
        </p:nvSpPr>
        <p:spPr>
          <a:xfrm>
            <a:off x="2190668" y="3981375"/>
            <a:ext cx="372409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Mini Social Media</a:t>
            </a:r>
          </a:p>
        </p:txBody>
      </p:sp>
      <p:sp>
        <p:nvSpPr>
          <p:cNvPr id="42" name="TextBox 41">
            <a:extLst>
              <a:ext uri="{FF2B5EF4-FFF2-40B4-BE49-F238E27FC236}">
                <a16:creationId xmlns:a16="http://schemas.microsoft.com/office/drawing/2014/main" id="{03A730BA-5349-A1DD-918F-483CBBEF1592}"/>
              </a:ext>
            </a:extLst>
          </p:cNvPr>
          <p:cNvSpPr txBox="1"/>
          <p:nvPr/>
        </p:nvSpPr>
        <p:spPr>
          <a:xfrm>
            <a:off x="2173555" y="8709549"/>
            <a:ext cx="6271846" cy="646331"/>
          </a:xfrm>
          <a:prstGeom prst="rect">
            <a:avLst/>
          </a:prstGeom>
          <a:noFill/>
        </p:spPr>
        <p:txBody>
          <a:bodyPr wrap="square">
            <a:spAutoFit/>
          </a:bodyPr>
          <a:lstStyle/>
          <a:p>
            <a:r>
              <a:rPr lang="en-US" dirty="0" err="1"/>
              <a:t>alur</a:t>
            </a:r>
            <a:r>
              <a:rPr lang="en-US" dirty="0"/>
              <a:t> program (project structure or architecture/activity diagram/flowchart/sequence diagram)</a:t>
            </a:r>
          </a:p>
        </p:txBody>
      </p:sp>
      <p:pic>
        <p:nvPicPr>
          <p:cNvPr id="46" name="Picture 45" descr="A blue and green logo&#10;&#10;Description automatically generated">
            <a:extLst>
              <a:ext uri="{FF2B5EF4-FFF2-40B4-BE49-F238E27FC236}">
                <a16:creationId xmlns:a16="http://schemas.microsoft.com/office/drawing/2014/main" id="{17C4D5EA-D899-86CD-72B9-6E5595EA1B1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3816922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84B43-4068-79B9-9EE3-E595CF32E9FA}"/>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44BBC67C-5D75-5966-CA6D-66A49E99D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0B6C9DD9-5155-DCAD-7F6E-F84A5A1416AB}"/>
              </a:ext>
            </a:extLst>
          </p:cNvPr>
          <p:cNvSpPr txBox="1"/>
          <p:nvPr/>
        </p:nvSpPr>
        <p:spPr>
          <a:xfrm>
            <a:off x="5089843" y="-7008782"/>
            <a:ext cx="2257990" cy="769441"/>
          </a:xfrm>
          <a:prstGeom prst="rect">
            <a:avLst/>
          </a:prstGeom>
          <a:noFill/>
        </p:spPr>
        <p:txBody>
          <a:bodyPr wrap="none" rtlCol="0">
            <a:spAutoFit/>
          </a:bodyPr>
          <a:lstStyle/>
          <a:p>
            <a:r>
              <a:rPr lang="en-US" sz="4400" dirty="0">
                <a:latin typeface="Coolvetica Rg" panose="020B0603030602020004" pitchFamily="34" charset="0"/>
              </a:rPr>
              <a:t>Features</a:t>
            </a:r>
          </a:p>
        </p:txBody>
      </p:sp>
      <p:sp>
        <p:nvSpPr>
          <p:cNvPr id="7" name="TextBox 6">
            <a:extLst>
              <a:ext uri="{FF2B5EF4-FFF2-40B4-BE49-F238E27FC236}">
                <a16:creationId xmlns:a16="http://schemas.microsoft.com/office/drawing/2014/main" id="{AFD216AB-972D-24EB-9E39-2B996CE38250}"/>
              </a:ext>
            </a:extLst>
          </p:cNvPr>
          <p:cNvSpPr txBox="1"/>
          <p:nvPr/>
        </p:nvSpPr>
        <p:spPr>
          <a:xfrm>
            <a:off x="3628983" y="-5681768"/>
            <a:ext cx="4899226" cy="600442"/>
          </a:xfrm>
          <a:prstGeom prst="rect">
            <a:avLst/>
          </a:prstGeom>
          <a:noFill/>
        </p:spPr>
        <p:txBody>
          <a:bodyPr wrap="none" rtlCol="0">
            <a:spAutoFit/>
          </a:bodyPr>
          <a:lstStyle/>
          <a:p>
            <a:r>
              <a:rPr lang="en-US" sz="2000" dirty="0">
                <a:latin typeface="Coolvetica Rg" panose="020B0603030602020004" pitchFamily="34" charset="0"/>
              </a:rPr>
              <a:t>People Nearby Current Location</a:t>
            </a:r>
          </a:p>
          <a:p>
            <a:r>
              <a:rPr lang="en-US" sz="2000" dirty="0">
                <a:latin typeface="Coolvetica Rg" panose="020B0603030602020004" pitchFamily="34" charset="0"/>
              </a:rPr>
              <a:t>People Nearby Direction Location</a:t>
            </a:r>
          </a:p>
          <a:p>
            <a:r>
              <a:rPr lang="en-US" sz="2000" dirty="0">
                <a:latin typeface="Coolvetica Rg" panose="020B0603030602020004" pitchFamily="34" charset="0"/>
              </a:rPr>
              <a:t>Register my trip</a:t>
            </a:r>
          </a:p>
          <a:p>
            <a:r>
              <a:rPr lang="en-US" sz="2000" dirty="0">
                <a:latin typeface="Coolvetica Rg" panose="020B0603030602020004" pitchFamily="34" charset="0"/>
              </a:rPr>
              <a:t>Admin register destination recommendation</a:t>
            </a:r>
          </a:p>
        </p:txBody>
      </p:sp>
      <p:sp>
        <p:nvSpPr>
          <p:cNvPr id="8" name="TextBox 7">
            <a:extLst>
              <a:ext uri="{FF2B5EF4-FFF2-40B4-BE49-F238E27FC236}">
                <a16:creationId xmlns:a16="http://schemas.microsoft.com/office/drawing/2014/main" id="{92E2A72D-C2AE-6775-F99D-3F568C1ACEC2}"/>
              </a:ext>
            </a:extLst>
          </p:cNvPr>
          <p:cNvSpPr txBox="1"/>
          <p:nvPr/>
        </p:nvSpPr>
        <p:spPr>
          <a:xfrm>
            <a:off x="929588" y="-4292807"/>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9" name="TextBox 8">
            <a:extLst>
              <a:ext uri="{FF2B5EF4-FFF2-40B4-BE49-F238E27FC236}">
                <a16:creationId xmlns:a16="http://schemas.microsoft.com/office/drawing/2014/main" id="{7975CACF-9A48-1E49-9CA3-98DD89396EB1}"/>
              </a:ext>
            </a:extLst>
          </p:cNvPr>
          <p:cNvSpPr txBox="1"/>
          <p:nvPr/>
        </p:nvSpPr>
        <p:spPr>
          <a:xfrm>
            <a:off x="945156" y="-4148788"/>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pic>
        <p:nvPicPr>
          <p:cNvPr id="12" name="Picture 11" descr="A cell phone with a screen showing a square image&#10;&#10;Description automatically generated">
            <a:extLst>
              <a:ext uri="{FF2B5EF4-FFF2-40B4-BE49-F238E27FC236}">
                <a16:creationId xmlns:a16="http://schemas.microsoft.com/office/drawing/2014/main" id="{AB7B084F-9F24-2E28-F78B-9915B1094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9134" y="-4802965"/>
            <a:ext cx="3604756" cy="4449218"/>
          </a:xfrm>
          <a:prstGeom prst="rect">
            <a:avLst/>
          </a:prstGeom>
        </p:spPr>
      </p:pic>
      <p:sp>
        <p:nvSpPr>
          <p:cNvPr id="15" name="TextBox 14">
            <a:extLst>
              <a:ext uri="{FF2B5EF4-FFF2-40B4-BE49-F238E27FC236}">
                <a16:creationId xmlns:a16="http://schemas.microsoft.com/office/drawing/2014/main" id="{D0359517-0124-F10C-5D63-925B61934197}"/>
              </a:ext>
            </a:extLst>
          </p:cNvPr>
          <p:cNvSpPr txBox="1"/>
          <p:nvPr/>
        </p:nvSpPr>
        <p:spPr>
          <a:xfrm>
            <a:off x="6128671" y="-2988461"/>
            <a:ext cx="2957989" cy="1938992"/>
          </a:xfrm>
          <a:prstGeom prst="rect">
            <a:avLst/>
          </a:prstGeom>
          <a:noFill/>
        </p:spPr>
        <p:txBody>
          <a:bodyPr wrap="none" rtlCol="0">
            <a:spAutoFit/>
          </a:bodyPr>
          <a:lstStyle/>
          <a:p>
            <a:pPr algn="r"/>
            <a:r>
              <a:rPr lang="en-US" sz="2000" dirty="0">
                <a:latin typeface="Coolvetica Rg" panose="020B0603030602020004" pitchFamily="34" charset="0"/>
              </a:rPr>
              <a:t>Posting My Photo</a:t>
            </a:r>
          </a:p>
          <a:p>
            <a:pPr algn="r"/>
            <a:r>
              <a:rPr lang="en-US" sz="2000" dirty="0">
                <a:latin typeface="Coolvetica Rg" panose="020B0603030602020004" pitchFamily="34" charset="0"/>
              </a:rPr>
              <a:t>Comment in another post</a:t>
            </a:r>
          </a:p>
          <a:p>
            <a:pPr algn="r"/>
            <a:r>
              <a:rPr lang="en-US" sz="2000" dirty="0">
                <a:latin typeface="Coolvetica Rg" panose="020B0603030602020004" pitchFamily="34" charset="0"/>
              </a:rPr>
              <a:t>Delete my comment</a:t>
            </a:r>
          </a:p>
          <a:p>
            <a:pPr algn="r"/>
            <a:r>
              <a:rPr lang="en-US" sz="2000" dirty="0">
                <a:latin typeface="Coolvetica Rg" panose="020B0603030602020004" pitchFamily="34" charset="0"/>
              </a:rPr>
              <a:t>Edit my post</a:t>
            </a:r>
          </a:p>
          <a:p>
            <a:pPr algn="r"/>
            <a:r>
              <a:rPr lang="en-US" sz="2000" dirty="0">
                <a:latin typeface="Coolvetica Rg" panose="020B0603030602020004" pitchFamily="34" charset="0"/>
              </a:rPr>
              <a:t>Delete my post</a:t>
            </a:r>
          </a:p>
          <a:p>
            <a:pPr algn="r"/>
            <a:endParaRPr lang="en-US" sz="2000" dirty="0">
              <a:latin typeface="Coolvetica Rg" panose="020B0603030602020004" pitchFamily="34" charset="0"/>
            </a:endParaRPr>
          </a:p>
        </p:txBody>
      </p:sp>
      <p:grpSp>
        <p:nvGrpSpPr>
          <p:cNvPr id="20" name="Group 19">
            <a:extLst>
              <a:ext uri="{FF2B5EF4-FFF2-40B4-BE49-F238E27FC236}">
                <a16:creationId xmlns:a16="http://schemas.microsoft.com/office/drawing/2014/main" id="{619E83D0-8F81-908E-FABD-C018CE31972D}"/>
              </a:ext>
            </a:extLst>
          </p:cNvPr>
          <p:cNvGrpSpPr/>
          <p:nvPr/>
        </p:nvGrpSpPr>
        <p:grpSpPr>
          <a:xfrm>
            <a:off x="0" y="-6139287"/>
            <a:ext cx="3628983" cy="2670785"/>
            <a:chOff x="0" y="1519393"/>
            <a:chExt cx="4051345" cy="2981626"/>
          </a:xfrm>
        </p:grpSpPr>
        <p:pic>
          <p:nvPicPr>
            <p:cNvPr id="14" name="Picture 13" descr="A computer screen with a map and icons&#10;&#10;Description automatically generated">
              <a:extLst>
                <a:ext uri="{FF2B5EF4-FFF2-40B4-BE49-F238E27FC236}">
                  <a16:creationId xmlns:a16="http://schemas.microsoft.com/office/drawing/2014/main" id="{B5151A18-1525-4890-DE1B-D2B17FA8CF86}"/>
                </a:ext>
              </a:extLst>
            </p:cNvPr>
            <p:cNvPicPr>
              <a:picLocks noChangeAspect="1"/>
            </p:cNvPicPr>
            <p:nvPr/>
          </p:nvPicPr>
          <p:blipFill rotWithShape="1">
            <a:blip r:embed="rId4">
              <a:extLst>
                <a:ext uri="{28A0092B-C50C-407E-A947-70E740481C1C}">
                  <a14:useLocalDpi xmlns:a14="http://schemas.microsoft.com/office/drawing/2010/main" val="0"/>
                </a:ext>
              </a:extLst>
            </a:blip>
            <a:srcRect l="18579" r="19561"/>
            <a:stretch/>
          </p:blipFill>
          <p:spPr>
            <a:xfrm>
              <a:off x="927144" y="1519393"/>
              <a:ext cx="3124201" cy="2875066"/>
            </a:xfrm>
            <a:prstGeom prst="rect">
              <a:avLst/>
            </a:prstGeom>
          </p:spPr>
        </p:pic>
        <p:sp>
          <p:nvSpPr>
            <p:cNvPr id="19" name="Rectangle 18">
              <a:extLst>
                <a:ext uri="{FF2B5EF4-FFF2-40B4-BE49-F238E27FC236}">
                  <a16:creationId xmlns:a16="http://schemas.microsoft.com/office/drawing/2014/main" id="{168A2028-AE67-829C-FC0D-B177AAA1691E}"/>
                </a:ext>
              </a:extLst>
            </p:cNvPr>
            <p:cNvSpPr/>
            <p:nvPr/>
          </p:nvSpPr>
          <p:spPr>
            <a:xfrm>
              <a:off x="0" y="3932453"/>
              <a:ext cx="1659477" cy="568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descr="A cell phone with a screen&#10;&#10;Description automatically generated">
            <a:extLst>
              <a:ext uri="{FF2B5EF4-FFF2-40B4-BE49-F238E27FC236}">
                <a16:creationId xmlns:a16="http://schemas.microsoft.com/office/drawing/2014/main" id="{8EF45A95-8A55-5EA6-FDE3-A75335477E18}"/>
              </a:ext>
            </a:extLst>
          </p:cNvPr>
          <p:cNvPicPr>
            <a:picLocks noChangeAspect="1"/>
          </p:cNvPicPr>
          <p:nvPr/>
        </p:nvPicPr>
        <p:blipFill rotWithShape="1">
          <a:blip r:embed="rId5">
            <a:extLst>
              <a:ext uri="{28A0092B-C50C-407E-A947-70E740481C1C}">
                <a14:useLocalDpi xmlns:a14="http://schemas.microsoft.com/office/drawing/2010/main" val="0"/>
              </a:ext>
            </a:extLst>
          </a:blip>
          <a:srcRect l="35426" b="14885"/>
          <a:stretch/>
        </p:blipFill>
        <p:spPr>
          <a:xfrm>
            <a:off x="353297" y="-3172567"/>
            <a:ext cx="2266351" cy="2336241"/>
          </a:xfrm>
          <a:prstGeom prst="rect">
            <a:avLst/>
          </a:prstGeom>
        </p:spPr>
      </p:pic>
      <p:sp>
        <p:nvSpPr>
          <p:cNvPr id="23" name="TextBox 22">
            <a:extLst>
              <a:ext uri="{FF2B5EF4-FFF2-40B4-BE49-F238E27FC236}">
                <a16:creationId xmlns:a16="http://schemas.microsoft.com/office/drawing/2014/main" id="{EF22F85C-EF01-834D-BBDE-754E0B8B21E5}"/>
              </a:ext>
            </a:extLst>
          </p:cNvPr>
          <p:cNvSpPr txBox="1"/>
          <p:nvPr/>
        </p:nvSpPr>
        <p:spPr>
          <a:xfrm>
            <a:off x="2336393" y="-2932697"/>
            <a:ext cx="2386615" cy="707886"/>
          </a:xfrm>
          <a:prstGeom prst="rect">
            <a:avLst/>
          </a:prstGeom>
          <a:noFill/>
        </p:spPr>
        <p:txBody>
          <a:bodyPr wrap="none" rtlCol="0">
            <a:spAutoFit/>
          </a:bodyPr>
          <a:lstStyle/>
          <a:p>
            <a:r>
              <a:rPr lang="en-US" sz="2000" dirty="0">
                <a:latin typeface="Coolvetica Rg" panose="020B0603030602020004" pitchFamily="34" charset="0"/>
              </a:rPr>
              <a:t>Following each other</a:t>
            </a:r>
          </a:p>
          <a:p>
            <a:r>
              <a:rPr lang="en-US" sz="2000" dirty="0">
                <a:latin typeface="Coolvetica Rg" panose="020B0603030602020004" pitchFamily="34" charset="0"/>
              </a:rPr>
              <a:t>Create trip group</a:t>
            </a:r>
          </a:p>
        </p:txBody>
      </p:sp>
      <p:sp>
        <p:nvSpPr>
          <p:cNvPr id="25" name="Rectangle 24">
            <a:extLst>
              <a:ext uri="{FF2B5EF4-FFF2-40B4-BE49-F238E27FC236}">
                <a16:creationId xmlns:a16="http://schemas.microsoft.com/office/drawing/2014/main" id="{2EA268FC-4EFA-46F2-54DD-D466213332DD}"/>
              </a:ext>
            </a:extLst>
          </p:cNvPr>
          <p:cNvSpPr/>
          <p:nvPr/>
        </p:nvSpPr>
        <p:spPr>
          <a:xfrm>
            <a:off x="3716215" y="-6158485"/>
            <a:ext cx="1226071"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3101FFF-9A6A-CF62-8892-5DACAB180382}"/>
              </a:ext>
            </a:extLst>
          </p:cNvPr>
          <p:cNvSpPr txBox="1"/>
          <p:nvPr/>
        </p:nvSpPr>
        <p:spPr>
          <a:xfrm>
            <a:off x="3871535" y="-6314497"/>
            <a:ext cx="130035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Maps</a:t>
            </a:r>
          </a:p>
        </p:txBody>
      </p:sp>
      <p:sp>
        <p:nvSpPr>
          <p:cNvPr id="27" name="Rectangle 26">
            <a:extLst>
              <a:ext uri="{FF2B5EF4-FFF2-40B4-BE49-F238E27FC236}">
                <a16:creationId xmlns:a16="http://schemas.microsoft.com/office/drawing/2014/main" id="{8492D93A-FF98-E629-102A-CD10E8BF17E7}"/>
              </a:ext>
            </a:extLst>
          </p:cNvPr>
          <p:cNvSpPr/>
          <p:nvPr/>
        </p:nvSpPr>
        <p:spPr>
          <a:xfrm>
            <a:off x="2428139" y="-3533500"/>
            <a:ext cx="3501589"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ACB09A-4055-E42D-C2A0-12322243A624}"/>
              </a:ext>
            </a:extLst>
          </p:cNvPr>
          <p:cNvSpPr txBox="1"/>
          <p:nvPr/>
        </p:nvSpPr>
        <p:spPr>
          <a:xfrm>
            <a:off x="2542819" y="-3648872"/>
            <a:ext cx="372409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Mini Social Media</a:t>
            </a:r>
          </a:p>
        </p:txBody>
      </p:sp>
      <p:pic>
        <p:nvPicPr>
          <p:cNvPr id="5" name="Picture 4">
            <a:extLst>
              <a:ext uri="{FF2B5EF4-FFF2-40B4-BE49-F238E27FC236}">
                <a16:creationId xmlns:a16="http://schemas.microsoft.com/office/drawing/2014/main" id="{06D33F69-0453-6DE1-80FC-5C8A167F81D1}"/>
              </a:ext>
            </a:extLst>
          </p:cNvPr>
          <p:cNvPicPr>
            <a:picLocks noChangeAspect="1"/>
          </p:cNvPicPr>
          <p:nvPr/>
        </p:nvPicPr>
        <p:blipFill>
          <a:blip r:embed="rId6"/>
          <a:stretch>
            <a:fillRect/>
          </a:stretch>
        </p:blipFill>
        <p:spPr>
          <a:xfrm>
            <a:off x="1486472" y="7031821"/>
            <a:ext cx="8668075" cy="6858000"/>
          </a:xfrm>
          <a:prstGeom prst="rect">
            <a:avLst/>
          </a:prstGeom>
        </p:spPr>
      </p:pic>
      <p:grpSp>
        <p:nvGrpSpPr>
          <p:cNvPr id="4" name="Group 3">
            <a:extLst>
              <a:ext uri="{FF2B5EF4-FFF2-40B4-BE49-F238E27FC236}">
                <a16:creationId xmlns:a16="http://schemas.microsoft.com/office/drawing/2014/main" id="{B1E7EC87-A6B1-BF3C-F19D-32D7C03392D4}"/>
              </a:ext>
            </a:extLst>
          </p:cNvPr>
          <p:cNvGrpSpPr/>
          <p:nvPr/>
        </p:nvGrpSpPr>
        <p:grpSpPr>
          <a:xfrm>
            <a:off x="12345572" y="4947456"/>
            <a:ext cx="3125794" cy="1663578"/>
            <a:chOff x="9582052" y="5018576"/>
            <a:chExt cx="3125794" cy="1663578"/>
          </a:xfrm>
        </p:grpSpPr>
        <p:pic>
          <p:nvPicPr>
            <p:cNvPr id="6" name="Picture 5" descr="A computer screen with a person on the side&#10;&#10;Description automatically generated">
              <a:extLst>
                <a:ext uri="{FF2B5EF4-FFF2-40B4-BE49-F238E27FC236}">
                  <a16:creationId xmlns:a16="http://schemas.microsoft.com/office/drawing/2014/main" id="{2FD17D48-3931-F84C-1251-422C167D18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85550" y="5018576"/>
              <a:ext cx="2922296" cy="1663578"/>
            </a:xfrm>
            <a:prstGeom prst="rect">
              <a:avLst/>
            </a:prstGeom>
          </p:spPr>
        </p:pic>
        <p:sp>
          <p:nvSpPr>
            <p:cNvPr id="10" name="Rectangle 9">
              <a:extLst>
                <a:ext uri="{FF2B5EF4-FFF2-40B4-BE49-F238E27FC236}">
                  <a16:creationId xmlns:a16="http://schemas.microsoft.com/office/drawing/2014/main" id="{3175AF59-D657-4BD7-D973-11D26C892EF8}"/>
                </a:ext>
              </a:extLst>
            </p:cNvPr>
            <p:cNvSpPr/>
            <p:nvPr/>
          </p:nvSpPr>
          <p:spPr>
            <a:xfrm>
              <a:off x="9582052" y="6428154"/>
              <a:ext cx="1148080" cy="25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A blue and green logo&#10;&#10;Description automatically generated">
            <a:extLst>
              <a:ext uri="{FF2B5EF4-FFF2-40B4-BE49-F238E27FC236}">
                <a16:creationId xmlns:a16="http://schemas.microsoft.com/office/drawing/2014/main" id="{31C7EF77-7B02-DEB2-5628-2D1AB80A88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
        <p:nvSpPr>
          <p:cNvPr id="16" name="Flowchart: Terminator 15">
            <a:extLst>
              <a:ext uri="{FF2B5EF4-FFF2-40B4-BE49-F238E27FC236}">
                <a16:creationId xmlns:a16="http://schemas.microsoft.com/office/drawing/2014/main" id="{392C0744-B985-141B-28D9-3B6A7AEFD45D}"/>
              </a:ext>
            </a:extLst>
          </p:cNvPr>
          <p:cNvSpPr/>
          <p:nvPr/>
        </p:nvSpPr>
        <p:spPr>
          <a:xfrm>
            <a:off x="1958298" y="3579325"/>
            <a:ext cx="1099595" cy="33566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login</a:t>
            </a:r>
          </a:p>
        </p:txBody>
      </p:sp>
      <p:sp>
        <p:nvSpPr>
          <p:cNvPr id="18" name="Flowchart: Decision 17">
            <a:extLst>
              <a:ext uri="{FF2B5EF4-FFF2-40B4-BE49-F238E27FC236}">
                <a16:creationId xmlns:a16="http://schemas.microsoft.com/office/drawing/2014/main" id="{755D2519-E7B0-56EF-F28A-6657A9F5BF44}"/>
              </a:ext>
            </a:extLst>
          </p:cNvPr>
          <p:cNvSpPr/>
          <p:nvPr/>
        </p:nvSpPr>
        <p:spPr>
          <a:xfrm>
            <a:off x="3266172" y="3448185"/>
            <a:ext cx="1643605" cy="607671"/>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 password match?</a:t>
            </a:r>
          </a:p>
        </p:txBody>
      </p:sp>
      <p:cxnSp>
        <p:nvCxnSpPr>
          <p:cNvPr id="24" name="Straight Arrow Connector 23">
            <a:extLst>
              <a:ext uri="{FF2B5EF4-FFF2-40B4-BE49-F238E27FC236}">
                <a16:creationId xmlns:a16="http://schemas.microsoft.com/office/drawing/2014/main" id="{62A8EF94-3E8A-A13D-276A-FE162FCF6016}"/>
              </a:ext>
            </a:extLst>
          </p:cNvPr>
          <p:cNvCxnSpPr>
            <a:cxnSpLocks/>
            <a:stCxn id="18" idx="0"/>
            <a:endCxn id="16" idx="0"/>
          </p:cNvCxnSpPr>
          <p:nvPr/>
        </p:nvCxnSpPr>
        <p:spPr>
          <a:xfrm rot="16200000" flipH="1" flipV="1">
            <a:off x="3232466" y="2723815"/>
            <a:ext cx="131140" cy="1579879"/>
          </a:xfrm>
          <a:prstGeom prst="bentConnector3">
            <a:avLst>
              <a:gd name="adj1" fmla="val -174318"/>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F4D4BE78-4051-0B0C-8E4A-24CAD324A852}"/>
              </a:ext>
            </a:extLst>
          </p:cNvPr>
          <p:cNvSpPr txBox="1"/>
          <p:nvPr/>
        </p:nvSpPr>
        <p:spPr>
          <a:xfrm>
            <a:off x="3198738" y="2971655"/>
            <a:ext cx="507127" cy="276999"/>
          </a:xfrm>
          <a:prstGeom prst="rect">
            <a:avLst/>
          </a:prstGeom>
          <a:noFill/>
        </p:spPr>
        <p:txBody>
          <a:bodyPr wrap="none" rtlCol="0">
            <a:spAutoFit/>
          </a:bodyPr>
          <a:lstStyle/>
          <a:p>
            <a:r>
              <a:rPr lang="en-US" sz="1200" dirty="0"/>
              <a:t>false</a:t>
            </a:r>
          </a:p>
        </p:txBody>
      </p:sp>
      <p:cxnSp>
        <p:nvCxnSpPr>
          <p:cNvPr id="60" name="Straight Arrow Connector 23">
            <a:extLst>
              <a:ext uri="{FF2B5EF4-FFF2-40B4-BE49-F238E27FC236}">
                <a16:creationId xmlns:a16="http://schemas.microsoft.com/office/drawing/2014/main" id="{ED64E43A-7E4D-A20D-DB69-845223E65CB8}"/>
              </a:ext>
            </a:extLst>
          </p:cNvPr>
          <p:cNvCxnSpPr>
            <a:cxnSpLocks/>
            <a:stCxn id="16" idx="3"/>
            <a:endCxn id="18" idx="1"/>
          </p:cNvCxnSpPr>
          <p:nvPr/>
        </p:nvCxnSpPr>
        <p:spPr>
          <a:xfrm>
            <a:off x="3057893" y="3747158"/>
            <a:ext cx="208279" cy="48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48" name="Straight Arrow Connector 2047">
            <a:extLst>
              <a:ext uri="{FF2B5EF4-FFF2-40B4-BE49-F238E27FC236}">
                <a16:creationId xmlns:a16="http://schemas.microsoft.com/office/drawing/2014/main" id="{B8D6A0F2-72C5-5BB5-2ED9-BB9056BA1D7C}"/>
              </a:ext>
            </a:extLst>
          </p:cNvPr>
          <p:cNvCxnSpPr>
            <a:cxnSpLocks/>
            <a:stCxn id="18" idx="3"/>
          </p:cNvCxnSpPr>
          <p:nvPr/>
        </p:nvCxnSpPr>
        <p:spPr>
          <a:xfrm flipV="1">
            <a:off x="4909777" y="3747158"/>
            <a:ext cx="384655" cy="48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51" name="TextBox 2050">
            <a:extLst>
              <a:ext uri="{FF2B5EF4-FFF2-40B4-BE49-F238E27FC236}">
                <a16:creationId xmlns:a16="http://schemas.microsoft.com/office/drawing/2014/main" id="{7A7C8756-14D9-AF34-BEA0-3E42078ECE83}"/>
              </a:ext>
            </a:extLst>
          </p:cNvPr>
          <p:cNvSpPr txBox="1"/>
          <p:nvPr/>
        </p:nvSpPr>
        <p:spPr>
          <a:xfrm>
            <a:off x="4869069" y="3524741"/>
            <a:ext cx="453970" cy="276999"/>
          </a:xfrm>
          <a:prstGeom prst="rect">
            <a:avLst/>
          </a:prstGeom>
          <a:noFill/>
        </p:spPr>
        <p:txBody>
          <a:bodyPr wrap="none" rtlCol="0">
            <a:spAutoFit/>
          </a:bodyPr>
          <a:lstStyle/>
          <a:p>
            <a:r>
              <a:rPr lang="en-US" sz="1200" dirty="0"/>
              <a:t>true</a:t>
            </a:r>
          </a:p>
        </p:txBody>
      </p:sp>
      <p:sp>
        <p:nvSpPr>
          <p:cNvPr id="2057" name="Rectangle 2056">
            <a:extLst>
              <a:ext uri="{FF2B5EF4-FFF2-40B4-BE49-F238E27FC236}">
                <a16:creationId xmlns:a16="http://schemas.microsoft.com/office/drawing/2014/main" id="{9EFF9226-3027-5EDB-2FB2-1065F254C162}"/>
              </a:ext>
            </a:extLst>
          </p:cNvPr>
          <p:cNvSpPr/>
          <p:nvPr/>
        </p:nvSpPr>
        <p:spPr>
          <a:xfrm>
            <a:off x="5288819" y="3513754"/>
            <a:ext cx="699949"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home</a:t>
            </a:r>
          </a:p>
        </p:txBody>
      </p:sp>
      <p:sp>
        <p:nvSpPr>
          <p:cNvPr id="2058" name="Flowchart: Terminator 2057">
            <a:extLst>
              <a:ext uri="{FF2B5EF4-FFF2-40B4-BE49-F238E27FC236}">
                <a16:creationId xmlns:a16="http://schemas.microsoft.com/office/drawing/2014/main" id="{D172DC4E-D067-7FB7-3B61-4FA8CB45498B}"/>
              </a:ext>
            </a:extLst>
          </p:cNvPr>
          <p:cNvSpPr/>
          <p:nvPr/>
        </p:nvSpPr>
        <p:spPr>
          <a:xfrm>
            <a:off x="1958297" y="4246588"/>
            <a:ext cx="1099595" cy="33566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register</a:t>
            </a:r>
          </a:p>
        </p:txBody>
      </p:sp>
      <p:cxnSp>
        <p:nvCxnSpPr>
          <p:cNvPr id="2059" name="Straight Arrow Connector 23">
            <a:extLst>
              <a:ext uri="{FF2B5EF4-FFF2-40B4-BE49-F238E27FC236}">
                <a16:creationId xmlns:a16="http://schemas.microsoft.com/office/drawing/2014/main" id="{36C582B3-A25E-FECC-4197-003D78352DF0}"/>
              </a:ext>
            </a:extLst>
          </p:cNvPr>
          <p:cNvCxnSpPr>
            <a:cxnSpLocks/>
            <a:stCxn id="2058" idx="0"/>
            <a:endCxn id="16" idx="2"/>
          </p:cNvCxnSpPr>
          <p:nvPr/>
        </p:nvCxnSpPr>
        <p:spPr>
          <a:xfrm flipV="1">
            <a:off x="2508095" y="3914990"/>
            <a:ext cx="1" cy="3315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65" name="Flowchart: Decision 2064">
            <a:extLst>
              <a:ext uri="{FF2B5EF4-FFF2-40B4-BE49-F238E27FC236}">
                <a16:creationId xmlns:a16="http://schemas.microsoft.com/office/drawing/2014/main" id="{036511F7-E01F-BB42-40D3-F7D73BE1B09B}"/>
              </a:ext>
            </a:extLst>
          </p:cNvPr>
          <p:cNvSpPr/>
          <p:nvPr/>
        </p:nvSpPr>
        <p:spPr>
          <a:xfrm>
            <a:off x="6312203" y="3410412"/>
            <a:ext cx="1441399" cy="608302"/>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Create post?</a:t>
            </a:r>
          </a:p>
        </p:txBody>
      </p:sp>
      <p:cxnSp>
        <p:nvCxnSpPr>
          <p:cNvPr id="2067" name="Straight Arrow Connector 23">
            <a:extLst>
              <a:ext uri="{FF2B5EF4-FFF2-40B4-BE49-F238E27FC236}">
                <a16:creationId xmlns:a16="http://schemas.microsoft.com/office/drawing/2014/main" id="{8D395A63-6B2D-1D17-57C1-13227813DB0C}"/>
              </a:ext>
            </a:extLst>
          </p:cNvPr>
          <p:cNvCxnSpPr>
            <a:cxnSpLocks/>
            <a:stCxn id="2057" idx="3"/>
            <a:endCxn id="2065" idx="1"/>
          </p:cNvCxnSpPr>
          <p:nvPr/>
        </p:nvCxnSpPr>
        <p:spPr>
          <a:xfrm>
            <a:off x="5988768" y="3711941"/>
            <a:ext cx="323435" cy="26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73" name="Straight Arrow Connector 2072">
            <a:extLst>
              <a:ext uri="{FF2B5EF4-FFF2-40B4-BE49-F238E27FC236}">
                <a16:creationId xmlns:a16="http://schemas.microsoft.com/office/drawing/2014/main" id="{2F759D10-F00E-5778-45CE-6570D486D3B2}"/>
              </a:ext>
            </a:extLst>
          </p:cNvPr>
          <p:cNvCxnSpPr>
            <a:cxnSpLocks/>
            <a:stCxn id="2065" idx="3"/>
          </p:cNvCxnSpPr>
          <p:nvPr/>
        </p:nvCxnSpPr>
        <p:spPr>
          <a:xfrm flipV="1">
            <a:off x="7753602" y="3711940"/>
            <a:ext cx="332546" cy="26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77" name="TextBox 2076">
            <a:extLst>
              <a:ext uri="{FF2B5EF4-FFF2-40B4-BE49-F238E27FC236}">
                <a16:creationId xmlns:a16="http://schemas.microsoft.com/office/drawing/2014/main" id="{FF95F48D-3986-22F8-5B16-5890980E9BC0}"/>
              </a:ext>
            </a:extLst>
          </p:cNvPr>
          <p:cNvSpPr txBox="1"/>
          <p:nvPr/>
        </p:nvSpPr>
        <p:spPr>
          <a:xfrm>
            <a:off x="7671804" y="3480534"/>
            <a:ext cx="414344" cy="276999"/>
          </a:xfrm>
          <a:prstGeom prst="rect">
            <a:avLst/>
          </a:prstGeom>
          <a:noFill/>
        </p:spPr>
        <p:txBody>
          <a:bodyPr wrap="none" rtlCol="0">
            <a:spAutoFit/>
          </a:bodyPr>
          <a:lstStyle/>
          <a:p>
            <a:r>
              <a:rPr lang="en-US" sz="1200" dirty="0"/>
              <a:t>Yes</a:t>
            </a:r>
          </a:p>
        </p:txBody>
      </p:sp>
      <p:sp>
        <p:nvSpPr>
          <p:cNvPr id="2081" name="Trapezoid 2080">
            <a:extLst>
              <a:ext uri="{FF2B5EF4-FFF2-40B4-BE49-F238E27FC236}">
                <a16:creationId xmlns:a16="http://schemas.microsoft.com/office/drawing/2014/main" id="{0D591D31-5CE0-2E4A-B6FE-4773E69F7410}"/>
              </a:ext>
            </a:extLst>
          </p:cNvPr>
          <p:cNvSpPr/>
          <p:nvPr/>
        </p:nvSpPr>
        <p:spPr>
          <a:xfrm>
            <a:off x="8042712" y="3524741"/>
            <a:ext cx="1359601" cy="391328"/>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Posting a post</a:t>
            </a:r>
          </a:p>
        </p:txBody>
      </p:sp>
      <p:sp>
        <p:nvSpPr>
          <p:cNvPr id="2082" name="TextBox 2081">
            <a:extLst>
              <a:ext uri="{FF2B5EF4-FFF2-40B4-BE49-F238E27FC236}">
                <a16:creationId xmlns:a16="http://schemas.microsoft.com/office/drawing/2014/main" id="{0ED8AA12-D998-2730-09B5-EDDD31FD54D0}"/>
              </a:ext>
            </a:extLst>
          </p:cNvPr>
          <p:cNvSpPr txBox="1"/>
          <p:nvPr/>
        </p:nvSpPr>
        <p:spPr>
          <a:xfrm>
            <a:off x="6995765" y="4055856"/>
            <a:ext cx="378630" cy="276999"/>
          </a:xfrm>
          <a:prstGeom prst="rect">
            <a:avLst/>
          </a:prstGeom>
          <a:noFill/>
        </p:spPr>
        <p:txBody>
          <a:bodyPr wrap="none" rtlCol="0">
            <a:spAutoFit/>
          </a:bodyPr>
          <a:lstStyle/>
          <a:p>
            <a:r>
              <a:rPr lang="en-US" sz="1200" dirty="0"/>
              <a:t>No</a:t>
            </a:r>
          </a:p>
        </p:txBody>
      </p:sp>
      <p:cxnSp>
        <p:nvCxnSpPr>
          <p:cNvPr id="2085" name="Straight Arrow Connector 23">
            <a:extLst>
              <a:ext uri="{FF2B5EF4-FFF2-40B4-BE49-F238E27FC236}">
                <a16:creationId xmlns:a16="http://schemas.microsoft.com/office/drawing/2014/main" id="{A7263308-FD13-24A5-450E-2B2F22C53BE3}"/>
              </a:ext>
            </a:extLst>
          </p:cNvPr>
          <p:cNvCxnSpPr>
            <a:cxnSpLocks/>
            <a:stCxn id="2065" idx="2"/>
          </p:cNvCxnSpPr>
          <p:nvPr/>
        </p:nvCxnSpPr>
        <p:spPr>
          <a:xfrm>
            <a:off x="7032903" y="4018714"/>
            <a:ext cx="0" cy="3624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89" name="Diamond 2088">
            <a:extLst>
              <a:ext uri="{FF2B5EF4-FFF2-40B4-BE49-F238E27FC236}">
                <a16:creationId xmlns:a16="http://schemas.microsoft.com/office/drawing/2014/main" id="{A40C50C8-87CB-A165-E58D-1B74F58315DF}"/>
              </a:ext>
            </a:extLst>
          </p:cNvPr>
          <p:cNvSpPr/>
          <p:nvPr/>
        </p:nvSpPr>
        <p:spPr>
          <a:xfrm>
            <a:off x="6429542" y="5325484"/>
            <a:ext cx="1206720" cy="867804"/>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Have a trip?</a:t>
            </a:r>
          </a:p>
        </p:txBody>
      </p:sp>
      <p:cxnSp>
        <p:nvCxnSpPr>
          <p:cNvPr id="2090" name="Straight Arrow Connector 23">
            <a:extLst>
              <a:ext uri="{FF2B5EF4-FFF2-40B4-BE49-F238E27FC236}">
                <a16:creationId xmlns:a16="http://schemas.microsoft.com/office/drawing/2014/main" id="{58573858-06EA-8C79-B047-2A3784F91B95}"/>
              </a:ext>
            </a:extLst>
          </p:cNvPr>
          <p:cNvCxnSpPr>
            <a:cxnSpLocks/>
            <a:stCxn id="2089" idx="1"/>
            <a:endCxn id="2181" idx="3"/>
          </p:cNvCxnSpPr>
          <p:nvPr/>
        </p:nvCxnSpPr>
        <p:spPr>
          <a:xfrm flipH="1" flipV="1">
            <a:off x="6096691" y="5758030"/>
            <a:ext cx="332851" cy="13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95" name="Trapezoid 2094">
            <a:extLst>
              <a:ext uri="{FF2B5EF4-FFF2-40B4-BE49-F238E27FC236}">
                <a16:creationId xmlns:a16="http://schemas.microsoft.com/office/drawing/2014/main" id="{95AA4E3B-F397-C888-CBD9-92A99CB6FCBF}"/>
              </a:ext>
            </a:extLst>
          </p:cNvPr>
          <p:cNvSpPr/>
          <p:nvPr/>
        </p:nvSpPr>
        <p:spPr>
          <a:xfrm>
            <a:off x="2409563" y="5567293"/>
            <a:ext cx="1359601" cy="391328"/>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Make a trip</a:t>
            </a:r>
          </a:p>
        </p:txBody>
      </p:sp>
      <p:sp>
        <p:nvSpPr>
          <p:cNvPr id="2097" name="TextBox 2096">
            <a:extLst>
              <a:ext uri="{FF2B5EF4-FFF2-40B4-BE49-F238E27FC236}">
                <a16:creationId xmlns:a16="http://schemas.microsoft.com/office/drawing/2014/main" id="{EEDA1283-1B50-6250-5C89-02CA32B0A315}"/>
              </a:ext>
            </a:extLst>
          </p:cNvPr>
          <p:cNvSpPr txBox="1"/>
          <p:nvPr/>
        </p:nvSpPr>
        <p:spPr>
          <a:xfrm>
            <a:off x="6116753" y="5531222"/>
            <a:ext cx="378630" cy="276999"/>
          </a:xfrm>
          <a:prstGeom prst="rect">
            <a:avLst/>
          </a:prstGeom>
          <a:noFill/>
        </p:spPr>
        <p:txBody>
          <a:bodyPr wrap="none" rtlCol="0">
            <a:spAutoFit/>
          </a:bodyPr>
          <a:lstStyle/>
          <a:p>
            <a:r>
              <a:rPr lang="en-US" sz="1200" dirty="0"/>
              <a:t>No</a:t>
            </a:r>
          </a:p>
        </p:txBody>
      </p:sp>
      <p:cxnSp>
        <p:nvCxnSpPr>
          <p:cNvPr id="2098" name="Straight Arrow Connector 23">
            <a:extLst>
              <a:ext uri="{FF2B5EF4-FFF2-40B4-BE49-F238E27FC236}">
                <a16:creationId xmlns:a16="http://schemas.microsoft.com/office/drawing/2014/main" id="{29AE0E9E-838D-F9FB-ED25-2FC7FA9E621D}"/>
              </a:ext>
            </a:extLst>
          </p:cNvPr>
          <p:cNvCxnSpPr>
            <a:cxnSpLocks/>
          </p:cNvCxnSpPr>
          <p:nvPr/>
        </p:nvCxnSpPr>
        <p:spPr>
          <a:xfrm>
            <a:off x="7627426" y="5761441"/>
            <a:ext cx="323435" cy="26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99" name="TextBox 2098">
            <a:extLst>
              <a:ext uri="{FF2B5EF4-FFF2-40B4-BE49-F238E27FC236}">
                <a16:creationId xmlns:a16="http://schemas.microsoft.com/office/drawing/2014/main" id="{DD4312A8-9D1E-C72D-1F6F-F4368CE43D16}"/>
              </a:ext>
            </a:extLst>
          </p:cNvPr>
          <p:cNvSpPr txBox="1"/>
          <p:nvPr/>
        </p:nvSpPr>
        <p:spPr>
          <a:xfrm>
            <a:off x="7551325" y="5484442"/>
            <a:ext cx="414344" cy="276999"/>
          </a:xfrm>
          <a:prstGeom prst="rect">
            <a:avLst/>
          </a:prstGeom>
          <a:noFill/>
        </p:spPr>
        <p:txBody>
          <a:bodyPr wrap="square" rtlCol="0">
            <a:spAutoFit/>
          </a:bodyPr>
          <a:lstStyle/>
          <a:p>
            <a:r>
              <a:rPr lang="en-US" sz="1200" dirty="0"/>
              <a:t>Yes</a:t>
            </a:r>
          </a:p>
        </p:txBody>
      </p:sp>
      <p:sp>
        <p:nvSpPr>
          <p:cNvPr id="2100" name="Rectangle 2099">
            <a:extLst>
              <a:ext uri="{FF2B5EF4-FFF2-40B4-BE49-F238E27FC236}">
                <a16:creationId xmlns:a16="http://schemas.microsoft.com/office/drawing/2014/main" id="{961FC2AD-1F63-D00D-5988-30BF3093D679}"/>
              </a:ext>
            </a:extLst>
          </p:cNvPr>
          <p:cNvSpPr/>
          <p:nvPr/>
        </p:nvSpPr>
        <p:spPr>
          <a:xfrm>
            <a:off x="7954986" y="5564566"/>
            <a:ext cx="699949"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Find nearby</a:t>
            </a:r>
          </a:p>
        </p:txBody>
      </p:sp>
      <p:cxnSp>
        <p:nvCxnSpPr>
          <p:cNvPr id="2102" name="Connector: Elbow 2101">
            <a:extLst>
              <a:ext uri="{FF2B5EF4-FFF2-40B4-BE49-F238E27FC236}">
                <a16:creationId xmlns:a16="http://schemas.microsoft.com/office/drawing/2014/main" id="{4CF5FE16-4546-ACCC-D13A-40EA14D5FD6A}"/>
              </a:ext>
            </a:extLst>
          </p:cNvPr>
          <p:cNvCxnSpPr>
            <a:cxnSpLocks/>
            <a:stCxn id="2095" idx="2"/>
            <a:endCxn id="2100" idx="2"/>
          </p:cNvCxnSpPr>
          <p:nvPr/>
        </p:nvCxnSpPr>
        <p:spPr>
          <a:xfrm rot="16200000" flipH="1">
            <a:off x="5696003" y="3351981"/>
            <a:ext cx="2318" cy="5215597"/>
          </a:xfrm>
          <a:prstGeom prst="bentConnector3">
            <a:avLst>
              <a:gd name="adj1" fmla="val 22125022"/>
            </a:avLst>
          </a:prstGeom>
          <a:ln>
            <a:tailEnd type="triangle"/>
          </a:ln>
        </p:spPr>
        <p:style>
          <a:lnRef idx="2">
            <a:schemeClr val="accent1"/>
          </a:lnRef>
          <a:fillRef idx="0">
            <a:schemeClr val="accent1"/>
          </a:fillRef>
          <a:effectRef idx="1">
            <a:schemeClr val="accent1"/>
          </a:effectRef>
          <a:fontRef idx="minor">
            <a:schemeClr val="tx1"/>
          </a:fontRef>
        </p:style>
      </p:cxnSp>
      <p:sp>
        <p:nvSpPr>
          <p:cNvPr id="2107" name="Rectangle 2106">
            <a:extLst>
              <a:ext uri="{FF2B5EF4-FFF2-40B4-BE49-F238E27FC236}">
                <a16:creationId xmlns:a16="http://schemas.microsoft.com/office/drawing/2014/main" id="{02A03C0D-037E-522B-1981-511AF783E20F}"/>
              </a:ext>
            </a:extLst>
          </p:cNvPr>
          <p:cNvSpPr/>
          <p:nvPr/>
        </p:nvSpPr>
        <p:spPr>
          <a:xfrm>
            <a:off x="8984762" y="5281824"/>
            <a:ext cx="810168" cy="9551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Create group with your nearby</a:t>
            </a:r>
          </a:p>
        </p:txBody>
      </p:sp>
      <p:cxnSp>
        <p:nvCxnSpPr>
          <p:cNvPr id="2108" name="Straight Arrow Connector 23">
            <a:extLst>
              <a:ext uri="{FF2B5EF4-FFF2-40B4-BE49-F238E27FC236}">
                <a16:creationId xmlns:a16="http://schemas.microsoft.com/office/drawing/2014/main" id="{DD2191DF-8506-DC42-A5CD-1C492B8889AA}"/>
              </a:ext>
            </a:extLst>
          </p:cNvPr>
          <p:cNvCxnSpPr>
            <a:cxnSpLocks/>
            <a:stCxn id="2100" idx="3"/>
            <a:endCxn id="2107" idx="1"/>
          </p:cNvCxnSpPr>
          <p:nvPr/>
        </p:nvCxnSpPr>
        <p:spPr>
          <a:xfrm flipV="1">
            <a:off x="8654935" y="5759386"/>
            <a:ext cx="329827" cy="33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24" name="Straight Arrow Connector 23">
            <a:extLst>
              <a:ext uri="{FF2B5EF4-FFF2-40B4-BE49-F238E27FC236}">
                <a16:creationId xmlns:a16="http://schemas.microsoft.com/office/drawing/2014/main" id="{0F03F8C5-89FF-4631-ED83-0EBE3832A735}"/>
              </a:ext>
            </a:extLst>
          </p:cNvPr>
          <p:cNvCxnSpPr>
            <a:cxnSpLocks/>
            <a:stCxn id="2057" idx="0"/>
            <a:endCxn id="2128" idx="2"/>
          </p:cNvCxnSpPr>
          <p:nvPr/>
        </p:nvCxnSpPr>
        <p:spPr>
          <a:xfrm flipH="1" flipV="1">
            <a:off x="5638793" y="3307324"/>
            <a:ext cx="1" cy="206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28" name="Diamond 2127">
            <a:extLst>
              <a:ext uri="{FF2B5EF4-FFF2-40B4-BE49-F238E27FC236}">
                <a16:creationId xmlns:a16="http://schemas.microsoft.com/office/drawing/2014/main" id="{969CF3CD-1CBA-F528-8CF4-B906F62755C0}"/>
              </a:ext>
            </a:extLst>
          </p:cNvPr>
          <p:cNvSpPr/>
          <p:nvPr/>
        </p:nvSpPr>
        <p:spPr>
          <a:xfrm>
            <a:off x="4823807" y="2439520"/>
            <a:ext cx="1629972" cy="867804"/>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Find following post?</a:t>
            </a:r>
          </a:p>
        </p:txBody>
      </p:sp>
      <p:cxnSp>
        <p:nvCxnSpPr>
          <p:cNvPr id="2135" name="Straight Arrow Connector 23">
            <a:extLst>
              <a:ext uri="{FF2B5EF4-FFF2-40B4-BE49-F238E27FC236}">
                <a16:creationId xmlns:a16="http://schemas.microsoft.com/office/drawing/2014/main" id="{13EA5428-6A37-4F51-35F2-C82FA48FD5AF}"/>
              </a:ext>
            </a:extLst>
          </p:cNvPr>
          <p:cNvCxnSpPr>
            <a:cxnSpLocks/>
            <a:stCxn id="2128" idx="3"/>
            <a:endCxn id="2139" idx="1"/>
          </p:cNvCxnSpPr>
          <p:nvPr/>
        </p:nvCxnSpPr>
        <p:spPr>
          <a:xfrm>
            <a:off x="6453779" y="2873422"/>
            <a:ext cx="465189" cy="16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39" name="Trapezoid 2138">
            <a:extLst>
              <a:ext uri="{FF2B5EF4-FFF2-40B4-BE49-F238E27FC236}">
                <a16:creationId xmlns:a16="http://schemas.microsoft.com/office/drawing/2014/main" id="{34A3228F-7D4D-B1C2-8599-0FF106F8171A}"/>
              </a:ext>
            </a:extLst>
          </p:cNvPr>
          <p:cNvSpPr/>
          <p:nvPr/>
        </p:nvSpPr>
        <p:spPr>
          <a:xfrm>
            <a:off x="6870052" y="2679370"/>
            <a:ext cx="1359601" cy="391328"/>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Follow Someone</a:t>
            </a:r>
          </a:p>
        </p:txBody>
      </p:sp>
      <p:sp>
        <p:nvSpPr>
          <p:cNvPr id="2143" name="TextBox 2142">
            <a:extLst>
              <a:ext uri="{FF2B5EF4-FFF2-40B4-BE49-F238E27FC236}">
                <a16:creationId xmlns:a16="http://schemas.microsoft.com/office/drawing/2014/main" id="{C48F5919-D3C9-1960-2F02-71203130D1BA}"/>
              </a:ext>
            </a:extLst>
          </p:cNvPr>
          <p:cNvSpPr txBox="1"/>
          <p:nvPr/>
        </p:nvSpPr>
        <p:spPr>
          <a:xfrm>
            <a:off x="6497058" y="2645754"/>
            <a:ext cx="378630" cy="276999"/>
          </a:xfrm>
          <a:prstGeom prst="rect">
            <a:avLst/>
          </a:prstGeom>
          <a:noFill/>
        </p:spPr>
        <p:txBody>
          <a:bodyPr wrap="none" rtlCol="0">
            <a:spAutoFit/>
          </a:bodyPr>
          <a:lstStyle/>
          <a:p>
            <a:r>
              <a:rPr lang="en-US" sz="1200" dirty="0"/>
              <a:t>No</a:t>
            </a:r>
          </a:p>
        </p:txBody>
      </p:sp>
      <p:cxnSp>
        <p:nvCxnSpPr>
          <p:cNvPr id="2145" name="Straight Arrow Connector 2144">
            <a:extLst>
              <a:ext uri="{FF2B5EF4-FFF2-40B4-BE49-F238E27FC236}">
                <a16:creationId xmlns:a16="http://schemas.microsoft.com/office/drawing/2014/main" id="{60679D3D-90B6-6B0B-F160-9D0322A2D909}"/>
              </a:ext>
            </a:extLst>
          </p:cNvPr>
          <p:cNvCxnSpPr>
            <a:cxnSpLocks/>
            <a:stCxn id="2128" idx="0"/>
            <a:endCxn id="2148" idx="2"/>
          </p:cNvCxnSpPr>
          <p:nvPr/>
        </p:nvCxnSpPr>
        <p:spPr>
          <a:xfrm flipV="1">
            <a:off x="5638793" y="2095525"/>
            <a:ext cx="0" cy="3439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48" name="Rectangle 2147">
            <a:extLst>
              <a:ext uri="{FF2B5EF4-FFF2-40B4-BE49-F238E27FC236}">
                <a16:creationId xmlns:a16="http://schemas.microsoft.com/office/drawing/2014/main" id="{E485C36F-5B58-4830-5BE2-99DE3465ADB8}"/>
              </a:ext>
            </a:extLst>
          </p:cNvPr>
          <p:cNvSpPr/>
          <p:nvPr/>
        </p:nvSpPr>
        <p:spPr>
          <a:xfrm>
            <a:off x="5156479" y="1699152"/>
            <a:ext cx="964628"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Comment post</a:t>
            </a:r>
          </a:p>
        </p:txBody>
      </p:sp>
      <p:sp>
        <p:nvSpPr>
          <p:cNvPr id="2161" name="Rectangle 2160">
            <a:extLst>
              <a:ext uri="{FF2B5EF4-FFF2-40B4-BE49-F238E27FC236}">
                <a16:creationId xmlns:a16="http://schemas.microsoft.com/office/drawing/2014/main" id="{DBACEA43-3DB7-E9B3-2491-952D724467F3}"/>
              </a:ext>
            </a:extLst>
          </p:cNvPr>
          <p:cNvSpPr/>
          <p:nvPr/>
        </p:nvSpPr>
        <p:spPr>
          <a:xfrm>
            <a:off x="6550588" y="4377468"/>
            <a:ext cx="964628"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Trip</a:t>
            </a:r>
          </a:p>
        </p:txBody>
      </p:sp>
      <p:cxnSp>
        <p:nvCxnSpPr>
          <p:cNvPr id="2163" name="Straight Arrow Connector 2162">
            <a:extLst>
              <a:ext uri="{FF2B5EF4-FFF2-40B4-BE49-F238E27FC236}">
                <a16:creationId xmlns:a16="http://schemas.microsoft.com/office/drawing/2014/main" id="{AE9136C6-756F-0D7E-34B4-A89E234CC13A}"/>
              </a:ext>
            </a:extLst>
          </p:cNvPr>
          <p:cNvCxnSpPr>
            <a:cxnSpLocks/>
            <a:stCxn id="2161" idx="2"/>
            <a:endCxn id="2089" idx="0"/>
          </p:cNvCxnSpPr>
          <p:nvPr/>
        </p:nvCxnSpPr>
        <p:spPr>
          <a:xfrm>
            <a:off x="7032902" y="4773841"/>
            <a:ext cx="0" cy="551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81" name="Diamond 2180">
            <a:extLst>
              <a:ext uri="{FF2B5EF4-FFF2-40B4-BE49-F238E27FC236}">
                <a16:creationId xmlns:a16="http://schemas.microsoft.com/office/drawing/2014/main" id="{9A65CF43-C3BB-FAAB-8ECD-DE3E59A381E6}"/>
              </a:ext>
            </a:extLst>
          </p:cNvPr>
          <p:cNvSpPr/>
          <p:nvPr/>
        </p:nvSpPr>
        <p:spPr>
          <a:xfrm>
            <a:off x="4221407" y="5324128"/>
            <a:ext cx="1875284" cy="867804"/>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Have idea where to go?</a:t>
            </a:r>
          </a:p>
        </p:txBody>
      </p:sp>
      <p:sp>
        <p:nvSpPr>
          <p:cNvPr id="2189" name="TextBox 2188">
            <a:extLst>
              <a:ext uri="{FF2B5EF4-FFF2-40B4-BE49-F238E27FC236}">
                <a16:creationId xmlns:a16="http://schemas.microsoft.com/office/drawing/2014/main" id="{33DD6601-88E7-2EF6-D979-53387DA93E2D}"/>
              </a:ext>
            </a:extLst>
          </p:cNvPr>
          <p:cNvSpPr txBox="1"/>
          <p:nvPr/>
        </p:nvSpPr>
        <p:spPr>
          <a:xfrm>
            <a:off x="3810762" y="5502875"/>
            <a:ext cx="414344" cy="276999"/>
          </a:xfrm>
          <a:prstGeom prst="rect">
            <a:avLst/>
          </a:prstGeom>
          <a:noFill/>
        </p:spPr>
        <p:txBody>
          <a:bodyPr wrap="none" rtlCol="0">
            <a:spAutoFit/>
          </a:bodyPr>
          <a:lstStyle/>
          <a:p>
            <a:r>
              <a:rPr lang="en-US" sz="1200" dirty="0"/>
              <a:t>Yes</a:t>
            </a:r>
          </a:p>
        </p:txBody>
      </p:sp>
      <p:cxnSp>
        <p:nvCxnSpPr>
          <p:cNvPr id="2191" name="Straight Arrow Connector 2190">
            <a:extLst>
              <a:ext uri="{FF2B5EF4-FFF2-40B4-BE49-F238E27FC236}">
                <a16:creationId xmlns:a16="http://schemas.microsoft.com/office/drawing/2014/main" id="{C4BCACD5-4A67-54EB-85C1-F3B0B9B7EF4A}"/>
              </a:ext>
            </a:extLst>
          </p:cNvPr>
          <p:cNvCxnSpPr>
            <a:cxnSpLocks/>
            <a:stCxn id="2181" idx="1"/>
            <a:endCxn id="2095" idx="3"/>
          </p:cNvCxnSpPr>
          <p:nvPr/>
        </p:nvCxnSpPr>
        <p:spPr>
          <a:xfrm flipH="1">
            <a:off x="3720248" y="5758030"/>
            <a:ext cx="501159" cy="49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96" name="TextBox 2195">
            <a:extLst>
              <a:ext uri="{FF2B5EF4-FFF2-40B4-BE49-F238E27FC236}">
                <a16:creationId xmlns:a16="http://schemas.microsoft.com/office/drawing/2014/main" id="{6013A066-3282-E394-C4A2-2A8B4FA501ED}"/>
              </a:ext>
            </a:extLst>
          </p:cNvPr>
          <p:cNvSpPr txBox="1"/>
          <p:nvPr/>
        </p:nvSpPr>
        <p:spPr>
          <a:xfrm>
            <a:off x="5149761" y="5006892"/>
            <a:ext cx="378630" cy="276999"/>
          </a:xfrm>
          <a:prstGeom prst="rect">
            <a:avLst/>
          </a:prstGeom>
          <a:noFill/>
        </p:spPr>
        <p:txBody>
          <a:bodyPr wrap="none" rtlCol="0">
            <a:spAutoFit/>
          </a:bodyPr>
          <a:lstStyle/>
          <a:p>
            <a:r>
              <a:rPr lang="en-US" sz="1200" dirty="0"/>
              <a:t>No</a:t>
            </a:r>
          </a:p>
        </p:txBody>
      </p:sp>
      <p:cxnSp>
        <p:nvCxnSpPr>
          <p:cNvPr id="2198" name="Straight Arrow Connector 2197">
            <a:extLst>
              <a:ext uri="{FF2B5EF4-FFF2-40B4-BE49-F238E27FC236}">
                <a16:creationId xmlns:a16="http://schemas.microsoft.com/office/drawing/2014/main" id="{BF9E5711-369A-2423-106C-9D01A6D1E227}"/>
              </a:ext>
            </a:extLst>
          </p:cNvPr>
          <p:cNvCxnSpPr>
            <a:cxnSpLocks/>
            <a:stCxn id="2181" idx="0"/>
            <a:endCxn id="2200" idx="2"/>
          </p:cNvCxnSpPr>
          <p:nvPr/>
        </p:nvCxnSpPr>
        <p:spPr>
          <a:xfrm flipH="1" flipV="1">
            <a:off x="5149761" y="4908849"/>
            <a:ext cx="9288" cy="4152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00" name="Rectangle 2199">
            <a:extLst>
              <a:ext uri="{FF2B5EF4-FFF2-40B4-BE49-F238E27FC236}">
                <a16:creationId xmlns:a16="http://schemas.microsoft.com/office/drawing/2014/main" id="{EFA0204F-08E8-C836-B546-75A0C0B5358B}"/>
              </a:ext>
            </a:extLst>
          </p:cNvPr>
          <p:cNvSpPr/>
          <p:nvPr/>
        </p:nvSpPr>
        <p:spPr>
          <a:xfrm>
            <a:off x="4428467" y="4512476"/>
            <a:ext cx="1442588"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Destination recommendation</a:t>
            </a:r>
          </a:p>
        </p:txBody>
      </p:sp>
      <p:cxnSp>
        <p:nvCxnSpPr>
          <p:cNvPr id="2206" name="Straight Arrow Connector 2205">
            <a:extLst>
              <a:ext uri="{FF2B5EF4-FFF2-40B4-BE49-F238E27FC236}">
                <a16:creationId xmlns:a16="http://schemas.microsoft.com/office/drawing/2014/main" id="{0985E575-EC39-5FFA-ADD4-96B74B560ABB}"/>
              </a:ext>
            </a:extLst>
          </p:cNvPr>
          <p:cNvCxnSpPr>
            <a:cxnSpLocks/>
            <a:stCxn id="2200" idx="1"/>
            <a:endCxn id="2095" idx="0"/>
          </p:cNvCxnSpPr>
          <p:nvPr/>
        </p:nvCxnSpPr>
        <p:spPr>
          <a:xfrm rot="10800000" flipV="1">
            <a:off x="3089365" y="4710663"/>
            <a:ext cx="1339103" cy="85663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208" name="TextBox 2207">
            <a:extLst>
              <a:ext uri="{FF2B5EF4-FFF2-40B4-BE49-F238E27FC236}">
                <a16:creationId xmlns:a16="http://schemas.microsoft.com/office/drawing/2014/main" id="{77379424-2C84-515F-7994-6B57E1E01247}"/>
              </a:ext>
            </a:extLst>
          </p:cNvPr>
          <p:cNvSpPr txBox="1"/>
          <p:nvPr/>
        </p:nvSpPr>
        <p:spPr>
          <a:xfrm>
            <a:off x="3437733" y="519875"/>
            <a:ext cx="4604979" cy="769441"/>
          </a:xfrm>
          <a:prstGeom prst="rect">
            <a:avLst/>
          </a:prstGeom>
          <a:noFill/>
        </p:spPr>
        <p:txBody>
          <a:bodyPr wrap="none" rtlCol="0">
            <a:spAutoFit/>
          </a:bodyPr>
          <a:lstStyle/>
          <a:p>
            <a:r>
              <a:rPr lang="en-US" sz="4400" dirty="0">
                <a:latin typeface="Coolvetica Rg" panose="020B0603030602020004" pitchFamily="34" charset="0"/>
              </a:rPr>
              <a:t>FLOWCHART USER</a:t>
            </a:r>
          </a:p>
        </p:txBody>
      </p:sp>
    </p:spTree>
    <p:extLst>
      <p:ext uri="{BB962C8B-B14F-4D97-AF65-F5344CB8AC3E}">
        <p14:creationId xmlns:p14="http://schemas.microsoft.com/office/powerpoint/2010/main" val="3933120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90EFF-C018-8B9E-6DD6-1D8453B34869}"/>
            </a:ext>
          </a:extLst>
        </p:cNvPr>
        <p:cNvGrpSpPr/>
        <p:nvPr/>
      </p:nvGrpSpPr>
      <p:grpSpPr>
        <a:xfrm>
          <a:off x="0" y="0"/>
          <a:ext cx="0" cy="0"/>
          <a:chOff x="0" y="0"/>
          <a:chExt cx="0" cy="0"/>
        </a:xfrm>
      </p:grpSpPr>
      <p:pic>
        <p:nvPicPr>
          <p:cNvPr id="31" name="Picture 30" descr="A yellow and blue text&#10;&#10;Description automatically generated">
            <a:extLst>
              <a:ext uri="{FF2B5EF4-FFF2-40B4-BE49-F238E27FC236}">
                <a16:creationId xmlns:a16="http://schemas.microsoft.com/office/drawing/2014/main" id="{612CEDF6-7063-F8DB-1C5B-78F871DB4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sp>
        <p:nvSpPr>
          <p:cNvPr id="2" name="TextBox 1">
            <a:extLst>
              <a:ext uri="{FF2B5EF4-FFF2-40B4-BE49-F238E27FC236}">
                <a16:creationId xmlns:a16="http://schemas.microsoft.com/office/drawing/2014/main" id="{7BFEAD56-21CF-B9A6-A7EC-EAE460A9B006}"/>
              </a:ext>
            </a:extLst>
          </p:cNvPr>
          <p:cNvSpPr txBox="1"/>
          <p:nvPr/>
        </p:nvSpPr>
        <p:spPr>
          <a:xfrm>
            <a:off x="5089843" y="-7008782"/>
            <a:ext cx="2257990" cy="769441"/>
          </a:xfrm>
          <a:prstGeom prst="rect">
            <a:avLst/>
          </a:prstGeom>
          <a:noFill/>
        </p:spPr>
        <p:txBody>
          <a:bodyPr wrap="none" rtlCol="0">
            <a:spAutoFit/>
          </a:bodyPr>
          <a:lstStyle/>
          <a:p>
            <a:r>
              <a:rPr lang="en-US" sz="4400" dirty="0">
                <a:latin typeface="Coolvetica Rg" panose="020B0603030602020004" pitchFamily="34" charset="0"/>
              </a:rPr>
              <a:t>Features</a:t>
            </a:r>
          </a:p>
        </p:txBody>
      </p:sp>
      <p:sp>
        <p:nvSpPr>
          <p:cNvPr id="7" name="TextBox 6">
            <a:extLst>
              <a:ext uri="{FF2B5EF4-FFF2-40B4-BE49-F238E27FC236}">
                <a16:creationId xmlns:a16="http://schemas.microsoft.com/office/drawing/2014/main" id="{0EE27A89-356A-8176-C6E7-481E4D0C4F45}"/>
              </a:ext>
            </a:extLst>
          </p:cNvPr>
          <p:cNvSpPr txBox="1"/>
          <p:nvPr/>
        </p:nvSpPr>
        <p:spPr>
          <a:xfrm>
            <a:off x="3628983" y="-5681768"/>
            <a:ext cx="4899226" cy="600442"/>
          </a:xfrm>
          <a:prstGeom prst="rect">
            <a:avLst/>
          </a:prstGeom>
          <a:noFill/>
        </p:spPr>
        <p:txBody>
          <a:bodyPr wrap="none" rtlCol="0">
            <a:spAutoFit/>
          </a:bodyPr>
          <a:lstStyle/>
          <a:p>
            <a:r>
              <a:rPr lang="en-US" sz="2000" dirty="0">
                <a:latin typeface="Coolvetica Rg" panose="020B0603030602020004" pitchFamily="34" charset="0"/>
              </a:rPr>
              <a:t>People Nearby Current Location</a:t>
            </a:r>
          </a:p>
          <a:p>
            <a:r>
              <a:rPr lang="en-US" sz="2000" dirty="0">
                <a:latin typeface="Coolvetica Rg" panose="020B0603030602020004" pitchFamily="34" charset="0"/>
              </a:rPr>
              <a:t>People Nearby Direction Location</a:t>
            </a:r>
          </a:p>
          <a:p>
            <a:r>
              <a:rPr lang="en-US" sz="2000" dirty="0">
                <a:latin typeface="Coolvetica Rg" panose="020B0603030602020004" pitchFamily="34" charset="0"/>
              </a:rPr>
              <a:t>Register my trip</a:t>
            </a:r>
          </a:p>
          <a:p>
            <a:r>
              <a:rPr lang="en-US" sz="2000" dirty="0">
                <a:latin typeface="Coolvetica Rg" panose="020B0603030602020004" pitchFamily="34" charset="0"/>
              </a:rPr>
              <a:t>Admin register destination recommendation</a:t>
            </a:r>
          </a:p>
        </p:txBody>
      </p:sp>
      <p:sp>
        <p:nvSpPr>
          <p:cNvPr id="8" name="TextBox 7">
            <a:extLst>
              <a:ext uri="{FF2B5EF4-FFF2-40B4-BE49-F238E27FC236}">
                <a16:creationId xmlns:a16="http://schemas.microsoft.com/office/drawing/2014/main" id="{5F3EA376-7564-A52E-1659-C8E688133837}"/>
              </a:ext>
            </a:extLst>
          </p:cNvPr>
          <p:cNvSpPr txBox="1"/>
          <p:nvPr/>
        </p:nvSpPr>
        <p:spPr>
          <a:xfrm>
            <a:off x="929588" y="-4292807"/>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9" name="TextBox 8">
            <a:extLst>
              <a:ext uri="{FF2B5EF4-FFF2-40B4-BE49-F238E27FC236}">
                <a16:creationId xmlns:a16="http://schemas.microsoft.com/office/drawing/2014/main" id="{A960FBE5-C049-F6CD-D882-233EC4CC55B6}"/>
              </a:ext>
            </a:extLst>
          </p:cNvPr>
          <p:cNvSpPr txBox="1"/>
          <p:nvPr/>
        </p:nvSpPr>
        <p:spPr>
          <a:xfrm>
            <a:off x="945156" y="-4148788"/>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pic>
        <p:nvPicPr>
          <p:cNvPr id="12" name="Picture 11" descr="A cell phone with a screen showing a square image&#10;&#10;Description automatically generated">
            <a:extLst>
              <a:ext uri="{FF2B5EF4-FFF2-40B4-BE49-F238E27FC236}">
                <a16:creationId xmlns:a16="http://schemas.microsoft.com/office/drawing/2014/main" id="{7E82FB46-658C-7762-3A47-9CE001C6E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9134" y="-4802965"/>
            <a:ext cx="3604756" cy="4449218"/>
          </a:xfrm>
          <a:prstGeom prst="rect">
            <a:avLst/>
          </a:prstGeom>
        </p:spPr>
      </p:pic>
      <p:sp>
        <p:nvSpPr>
          <p:cNvPr id="15" name="TextBox 14">
            <a:extLst>
              <a:ext uri="{FF2B5EF4-FFF2-40B4-BE49-F238E27FC236}">
                <a16:creationId xmlns:a16="http://schemas.microsoft.com/office/drawing/2014/main" id="{5C0E2AE7-ED61-3E79-32B6-3F07F888FFB9}"/>
              </a:ext>
            </a:extLst>
          </p:cNvPr>
          <p:cNvSpPr txBox="1"/>
          <p:nvPr/>
        </p:nvSpPr>
        <p:spPr>
          <a:xfrm>
            <a:off x="6128671" y="-2988461"/>
            <a:ext cx="2957989" cy="1938992"/>
          </a:xfrm>
          <a:prstGeom prst="rect">
            <a:avLst/>
          </a:prstGeom>
          <a:noFill/>
        </p:spPr>
        <p:txBody>
          <a:bodyPr wrap="none" rtlCol="0">
            <a:spAutoFit/>
          </a:bodyPr>
          <a:lstStyle/>
          <a:p>
            <a:pPr algn="r"/>
            <a:r>
              <a:rPr lang="en-US" sz="2000" dirty="0">
                <a:latin typeface="Coolvetica Rg" panose="020B0603030602020004" pitchFamily="34" charset="0"/>
              </a:rPr>
              <a:t>Posting My Photo</a:t>
            </a:r>
          </a:p>
          <a:p>
            <a:pPr algn="r"/>
            <a:r>
              <a:rPr lang="en-US" sz="2000" dirty="0">
                <a:latin typeface="Coolvetica Rg" panose="020B0603030602020004" pitchFamily="34" charset="0"/>
              </a:rPr>
              <a:t>Comment in another post</a:t>
            </a:r>
          </a:p>
          <a:p>
            <a:pPr algn="r"/>
            <a:r>
              <a:rPr lang="en-US" sz="2000" dirty="0">
                <a:latin typeface="Coolvetica Rg" panose="020B0603030602020004" pitchFamily="34" charset="0"/>
              </a:rPr>
              <a:t>Delete my comment</a:t>
            </a:r>
          </a:p>
          <a:p>
            <a:pPr algn="r"/>
            <a:r>
              <a:rPr lang="en-US" sz="2000" dirty="0">
                <a:latin typeface="Coolvetica Rg" panose="020B0603030602020004" pitchFamily="34" charset="0"/>
              </a:rPr>
              <a:t>Edit my post</a:t>
            </a:r>
          </a:p>
          <a:p>
            <a:pPr algn="r"/>
            <a:r>
              <a:rPr lang="en-US" sz="2000" dirty="0">
                <a:latin typeface="Coolvetica Rg" panose="020B0603030602020004" pitchFamily="34" charset="0"/>
              </a:rPr>
              <a:t>Delete my post</a:t>
            </a:r>
          </a:p>
          <a:p>
            <a:pPr algn="r"/>
            <a:endParaRPr lang="en-US" sz="2000" dirty="0">
              <a:latin typeface="Coolvetica Rg" panose="020B0603030602020004" pitchFamily="34" charset="0"/>
            </a:endParaRPr>
          </a:p>
        </p:txBody>
      </p:sp>
      <p:grpSp>
        <p:nvGrpSpPr>
          <p:cNvPr id="20" name="Group 19">
            <a:extLst>
              <a:ext uri="{FF2B5EF4-FFF2-40B4-BE49-F238E27FC236}">
                <a16:creationId xmlns:a16="http://schemas.microsoft.com/office/drawing/2014/main" id="{562370A0-31BC-96B3-DC1B-23BD59372F8A}"/>
              </a:ext>
            </a:extLst>
          </p:cNvPr>
          <p:cNvGrpSpPr/>
          <p:nvPr/>
        </p:nvGrpSpPr>
        <p:grpSpPr>
          <a:xfrm>
            <a:off x="0" y="-6139287"/>
            <a:ext cx="3628983" cy="2670785"/>
            <a:chOff x="0" y="1519393"/>
            <a:chExt cx="4051345" cy="2981626"/>
          </a:xfrm>
        </p:grpSpPr>
        <p:pic>
          <p:nvPicPr>
            <p:cNvPr id="14" name="Picture 13" descr="A computer screen with a map and icons&#10;&#10;Description automatically generated">
              <a:extLst>
                <a:ext uri="{FF2B5EF4-FFF2-40B4-BE49-F238E27FC236}">
                  <a16:creationId xmlns:a16="http://schemas.microsoft.com/office/drawing/2014/main" id="{79716102-3260-27FC-F29D-EF93FB99DCD4}"/>
                </a:ext>
              </a:extLst>
            </p:cNvPr>
            <p:cNvPicPr>
              <a:picLocks noChangeAspect="1"/>
            </p:cNvPicPr>
            <p:nvPr/>
          </p:nvPicPr>
          <p:blipFill rotWithShape="1">
            <a:blip r:embed="rId4">
              <a:extLst>
                <a:ext uri="{28A0092B-C50C-407E-A947-70E740481C1C}">
                  <a14:useLocalDpi xmlns:a14="http://schemas.microsoft.com/office/drawing/2010/main" val="0"/>
                </a:ext>
              </a:extLst>
            </a:blip>
            <a:srcRect l="18579" r="19561"/>
            <a:stretch/>
          </p:blipFill>
          <p:spPr>
            <a:xfrm>
              <a:off x="927144" y="1519393"/>
              <a:ext cx="3124201" cy="2875066"/>
            </a:xfrm>
            <a:prstGeom prst="rect">
              <a:avLst/>
            </a:prstGeom>
          </p:spPr>
        </p:pic>
        <p:sp>
          <p:nvSpPr>
            <p:cNvPr id="19" name="Rectangle 18">
              <a:extLst>
                <a:ext uri="{FF2B5EF4-FFF2-40B4-BE49-F238E27FC236}">
                  <a16:creationId xmlns:a16="http://schemas.microsoft.com/office/drawing/2014/main" id="{EDC66575-7F8B-40C5-6613-097C24151B32}"/>
                </a:ext>
              </a:extLst>
            </p:cNvPr>
            <p:cNvSpPr/>
            <p:nvPr/>
          </p:nvSpPr>
          <p:spPr>
            <a:xfrm>
              <a:off x="0" y="3932453"/>
              <a:ext cx="1659477" cy="568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descr="A cell phone with a screen&#10;&#10;Description automatically generated">
            <a:extLst>
              <a:ext uri="{FF2B5EF4-FFF2-40B4-BE49-F238E27FC236}">
                <a16:creationId xmlns:a16="http://schemas.microsoft.com/office/drawing/2014/main" id="{5C58CBC7-64B8-6F69-B4C1-264FCCAEC27B}"/>
              </a:ext>
            </a:extLst>
          </p:cNvPr>
          <p:cNvPicPr>
            <a:picLocks noChangeAspect="1"/>
          </p:cNvPicPr>
          <p:nvPr/>
        </p:nvPicPr>
        <p:blipFill rotWithShape="1">
          <a:blip r:embed="rId5">
            <a:extLst>
              <a:ext uri="{28A0092B-C50C-407E-A947-70E740481C1C}">
                <a14:useLocalDpi xmlns:a14="http://schemas.microsoft.com/office/drawing/2010/main" val="0"/>
              </a:ext>
            </a:extLst>
          </a:blip>
          <a:srcRect l="35426" b="14885"/>
          <a:stretch/>
        </p:blipFill>
        <p:spPr>
          <a:xfrm>
            <a:off x="353297" y="-3172567"/>
            <a:ext cx="2266351" cy="2336241"/>
          </a:xfrm>
          <a:prstGeom prst="rect">
            <a:avLst/>
          </a:prstGeom>
        </p:spPr>
      </p:pic>
      <p:sp>
        <p:nvSpPr>
          <p:cNvPr id="23" name="TextBox 22">
            <a:extLst>
              <a:ext uri="{FF2B5EF4-FFF2-40B4-BE49-F238E27FC236}">
                <a16:creationId xmlns:a16="http://schemas.microsoft.com/office/drawing/2014/main" id="{ACAB42A5-CB9C-DDD0-5785-B7D13C53AD50}"/>
              </a:ext>
            </a:extLst>
          </p:cNvPr>
          <p:cNvSpPr txBox="1"/>
          <p:nvPr/>
        </p:nvSpPr>
        <p:spPr>
          <a:xfrm>
            <a:off x="2336393" y="-2932697"/>
            <a:ext cx="2386615" cy="707886"/>
          </a:xfrm>
          <a:prstGeom prst="rect">
            <a:avLst/>
          </a:prstGeom>
          <a:noFill/>
        </p:spPr>
        <p:txBody>
          <a:bodyPr wrap="none" rtlCol="0">
            <a:spAutoFit/>
          </a:bodyPr>
          <a:lstStyle/>
          <a:p>
            <a:r>
              <a:rPr lang="en-US" sz="2000" dirty="0">
                <a:latin typeface="Coolvetica Rg" panose="020B0603030602020004" pitchFamily="34" charset="0"/>
              </a:rPr>
              <a:t>Following each other</a:t>
            </a:r>
          </a:p>
          <a:p>
            <a:r>
              <a:rPr lang="en-US" sz="2000" dirty="0">
                <a:latin typeface="Coolvetica Rg" panose="020B0603030602020004" pitchFamily="34" charset="0"/>
              </a:rPr>
              <a:t>Create trip group</a:t>
            </a:r>
          </a:p>
        </p:txBody>
      </p:sp>
      <p:sp>
        <p:nvSpPr>
          <p:cNvPr id="25" name="Rectangle 24">
            <a:extLst>
              <a:ext uri="{FF2B5EF4-FFF2-40B4-BE49-F238E27FC236}">
                <a16:creationId xmlns:a16="http://schemas.microsoft.com/office/drawing/2014/main" id="{21BE781D-AB12-2A6A-16BE-39CB4D1CAE41}"/>
              </a:ext>
            </a:extLst>
          </p:cNvPr>
          <p:cNvSpPr/>
          <p:nvPr/>
        </p:nvSpPr>
        <p:spPr>
          <a:xfrm>
            <a:off x="3716215" y="-6158485"/>
            <a:ext cx="1226071"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6E107C-D361-7567-2A4A-489E76428119}"/>
              </a:ext>
            </a:extLst>
          </p:cNvPr>
          <p:cNvSpPr txBox="1"/>
          <p:nvPr/>
        </p:nvSpPr>
        <p:spPr>
          <a:xfrm>
            <a:off x="3871535" y="-6314497"/>
            <a:ext cx="130035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Maps</a:t>
            </a:r>
          </a:p>
        </p:txBody>
      </p:sp>
      <p:sp>
        <p:nvSpPr>
          <p:cNvPr id="27" name="Rectangle 26">
            <a:extLst>
              <a:ext uri="{FF2B5EF4-FFF2-40B4-BE49-F238E27FC236}">
                <a16:creationId xmlns:a16="http://schemas.microsoft.com/office/drawing/2014/main" id="{A4A90BDD-5693-80AA-F1BC-9D9267B8ADAF}"/>
              </a:ext>
            </a:extLst>
          </p:cNvPr>
          <p:cNvSpPr/>
          <p:nvPr/>
        </p:nvSpPr>
        <p:spPr>
          <a:xfrm>
            <a:off x="2428139" y="-3533500"/>
            <a:ext cx="3501589" cy="476717"/>
          </a:xfrm>
          <a:prstGeom prst="rect">
            <a:avLst/>
          </a:prstGeom>
          <a:solidFill>
            <a:srgbClr val="0064A0"/>
          </a:solidFill>
          <a:ln>
            <a:solidFill>
              <a:srgbClr val="0063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A646817-6379-8D2C-EBB0-04DCFA922A90}"/>
              </a:ext>
            </a:extLst>
          </p:cNvPr>
          <p:cNvSpPr txBox="1"/>
          <p:nvPr/>
        </p:nvSpPr>
        <p:spPr>
          <a:xfrm>
            <a:off x="2542819" y="-3648872"/>
            <a:ext cx="3724096" cy="707886"/>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Mini Social Media</a:t>
            </a:r>
          </a:p>
        </p:txBody>
      </p:sp>
      <p:pic>
        <p:nvPicPr>
          <p:cNvPr id="5" name="Picture 4">
            <a:extLst>
              <a:ext uri="{FF2B5EF4-FFF2-40B4-BE49-F238E27FC236}">
                <a16:creationId xmlns:a16="http://schemas.microsoft.com/office/drawing/2014/main" id="{17C05584-570B-5B5F-209B-3D8A7401437B}"/>
              </a:ext>
            </a:extLst>
          </p:cNvPr>
          <p:cNvPicPr>
            <a:picLocks noChangeAspect="1"/>
          </p:cNvPicPr>
          <p:nvPr/>
        </p:nvPicPr>
        <p:blipFill>
          <a:blip r:embed="rId6"/>
          <a:stretch>
            <a:fillRect/>
          </a:stretch>
        </p:blipFill>
        <p:spPr>
          <a:xfrm>
            <a:off x="1486472" y="7031821"/>
            <a:ext cx="8668075" cy="6858000"/>
          </a:xfrm>
          <a:prstGeom prst="rect">
            <a:avLst/>
          </a:prstGeom>
        </p:spPr>
      </p:pic>
      <p:grpSp>
        <p:nvGrpSpPr>
          <p:cNvPr id="4" name="Group 3">
            <a:extLst>
              <a:ext uri="{FF2B5EF4-FFF2-40B4-BE49-F238E27FC236}">
                <a16:creationId xmlns:a16="http://schemas.microsoft.com/office/drawing/2014/main" id="{9F4C40E6-64FC-ED1B-012B-30440D2FA169}"/>
              </a:ext>
            </a:extLst>
          </p:cNvPr>
          <p:cNvGrpSpPr/>
          <p:nvPr/>
        </p:nvGrpSpPr>
        <p:grpSpPr>
          <a:xfrm>
            <a:off x="12345572" y="4947456"/>
            <a:ext cx="3125794" cy="1663578"/>
            <a:chOff x="9582052" y="5018576"/>
            <a:chExt cx="3125794" cy="1663578"/>
          </a:xfrm>
        </p:grpSpPr>
        <p:pic>
          <p:nvPicPr>
            <p:cNvPr id="6" name="Picture 5" descr="A computer screen with a person on the side&#10;&#10;Description automatically generated">
              <a:extLst>
                <a:ext uri="{FF2B5EF4-FFF2-40B4-BE49-F238E27FC236}">
                  <a16:creationId xmlns:a16="http://schemas.microsoft.com/office/drawing/2014/main" id="{5D159B33-42AC-6CB5-E179-B39C1481F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85550" y="5018576"/>
              <a:ext cx="2922296" cy="1663578"/>
            </a:xfrm>
            <a:prstGeom prst="rect">
              <a:avLst/>
            </a:prstGeom>
          </p:spPr>
        </p:pic>
        <p:sp>
          <p:nvSpPr>
            <p:cNvPr id="10" name="Rectangle 9">
              <a:extLst>
                <a:ext uri="{FF2B5EF4-FFF2-40B4-BE49-F238E27FC236}">
                  <a16:creationId xmlns:a16="http://schemas.microsoft.com/office/drawing/2014/main" id="{6A1F02D2-47B9-15B9-A018-A74FF4C33943}"/>
                </a:ext>
              </a:extLst>
            </p:cNvPr>
            <p:cNvSpPr/>
            <p:nvPr/>
          </p:nvSpPr>
          <p:spPr>
            <a:xfrm>
              <a:off x="9582052" y="6428154"/>
              <a:ext cx="1148080" cy="25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A blue and green logo&#10;&#10;Description automatically generated">
            <a:extLst>
              <a:ext uri="{FF2B5EF4-FFF2-40B4-BE49-F238E27FC236}">
                <a16:creationId xmlns:a16="http://schemas.microsoft.com/office/drawing/2014/main" id="{867C7D59-097D-8D45-3F62-6169BA0790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
        <p:nvSpPr>
          <p:cNvPr id="16" name="Flowchart: Terminator 15">
            <a:extLst>
              <a:ext uri="{FF2B5EF4-FFF2-40B4-BE49-F238E27FC236}">
                <a16:creationId xmlns:a16="http://schemas.microsoft.com/office/drawing/2014/main" id="{6BA9B190-B824-AF8C-230B-77BCA679C59F}"/>
              </a:ext>
            </a:extLst>
          </p:cNvPr>
          <p:cNvSpPr/>
          <p:nvPr/>
        </p:nvSpPr>
        <p:spPr>
          <a:xfrm>
            <a:off x="1114319" y="2981382"/>
            <a:ext cx="1099595" cy="33566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login</a:t>
            </a:r>
          </a:p>
        </p:txBody>
      </p:sp>
      <p:sp>
        <p:nvSpPr>
          <p:cNvPr id="18" name="Flowchart: Decision 17">
            <a:extLst>
              <a:ext uri="{FF2B5EF4-FFF2-40B4-BE49-F238E27FC236}">
                <a16:creationId xmlns:a16="http://schemas.microsoft.com/office/drawing/2014/main" id="{E59388A5-C832-76B5-A199-E024C797A5F6}"/>
              </a:ext>
            </a:extLst>
          </p:cNvPr>
          <p:cNvSpPr/>
          <p:nvPr/>
        </p:nvSpPr>
        <p:spPr>
          <a:xfrm>
            <a:off x="2422193" y="2850242"/>
            <a:ext cx="1643605" cy="607671"/>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 password match?</a:t>
            </a:r>
          </a:p>
        </p:txBody>
      </p:sp>
      <p:cxnSp>
        <p:nvCxnSpPr>
          <p:cNvPr id="24" name="Straight Arrow Connector 23">
            <a:extLst>
              <a:ext uri="{FF2B5EF4-FFF2-40B4-BE49-F238E27FC236}">
                <a16:creationId xmlns:a16="http://schemas.microsoft.com/office/drawing/2014/main" id="{22410533-7DFF-8D15-E108-4A481BF38DFE}"/>
              </a:ext>
            </a:extLst>
          </p:cNvPr>
          <p:cNvCxnSpPr>
            <a:cxnSpLocks/>
            <a:stCxn id="18" idx="0"/>
            <a:endCxn id="16" idx="0"/>
          </p:cNvCxnSpPr>
          <p:nvPr/>
        </p:nvCxnSpPr>
        <p:spPr>
          <a:xfrm rot="16200000" flipH="1" flipV="1">
            <a:off x="2388487" y="2125872"/>
            <a:ext cx="131140" cy="1579879"/>
          </a:xfrm>
          <a:prstGeom prst="bentConnector3">
            <a:avLst>
              <a:gd name="adj1" fmla="val -174318"/>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670E0B4C-2C80-527F-78E1-61FFB3B1D079}"/>
              </a:ext>
            </a:extLst>
          </p:cNvPr>
          <p:cNvSpPr txBox="1"/>
          <p:nvPr/>
        </p:nvSpPr>
        <p:spPr>
          <a:xfrm>
            <a:off x="2110518" y="2363562"/>
            <a:ext cx="507127" cy="276999"/>
          </a:xfrm>
          <a:prstGeom prst="rect">
            <a:avLst/>
          </a:prstGeom>
          <a:noFill/>
        </p:spPr>
        <p:txBody>
          <a:bodyPr wrap="none" rtlCol="0">
            <a:spAutoFit/>
          </a:bodyPr>
          <a:lstStyle/>
          <a:p>
            <a:r>
              <a:rPr lang="en-US" sz="1200" dirty="0"/>
              <a:t>false</a:t>
            </a:r>
          </a:p>
        </p:txBody>
      </p:sp>
      <p:cxnSp>
        <p:nvCxnSpPr>
          <p:cNvPr id="60" name="Straight Arrow Connector 23">
            <a:extLst>
              <a:ext uri="{FF2B5EF4-FFF2-40B4-BE49-F238E27FC236}">
                <a16:creationId xmlns:a16="http://schemas.microsoft.com/office/drawing/2014/main" id="{C4C76CCB-8415-45C0-3A79-44C602DB27C5}"/>
              </a:ext>
            </a:extLst>
          </p:cNvPr>
          <p:cNvCxnSpPr>
            <a:cxnSpLocks/>
            <a:stCxn id="16" idx="3"/>
            <a:endCxn id="18" idx="1"/>
          </p:cNvCxnSpPr>
          <p:nvPr/>
        </p:nvCxnSpPr>
        <p:spPr>
          <a:xfrm>
            <a:off x="2213914" y="3149215"/>
            <a:ext cx="208279" cy="48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48" name="Straight Arrow Connector 2047">
            <a:extLst>
              <a:ext uri="{FF2B5EF4-FFF2-40B4-BE49-F238E27FC236}">
                <a16:creationId xmlns:a16="http://schemas.microsoft.com/office/drawing/2014/main" id="{4D0E8ED6-D10A-2E7E-6651-14CEFB4DD49B}"/>
              </a:ext>
            </a:extLst>
          </p:cNvPr>
          <p:cNvCxnSpPr>
            <a:cxnSpLocks/>
            <a:stCxn id="18" idx="3"/>
          </p:cNvCxnSpPr>
          <p:nvPr/>
        </p:nvCxnSpPr>
        <p:spPr>
          <a:xfrm flipV="1">
            <a:off x="4065798" y="3149215"/>
            <a:ext cx="384655" cy="48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51" name="TextBox 2050">
            <a:extLst>
              <a:ext uri="{FF2B5EF4-FFF2-40B4-BE49-F238E27FC236}">
                <a16:creationId xmlns:a16="http://schemas.microsoft.com/office/drawing/2014/main" id="{BEBD2933-335F-2278-1A80-A36C133481EB}"/>
              </a:ext>
            </a:extLst>
          </p:cNvPr>
          <p:cNvSpPr txBox="1"/>
          <p:nvPr/>
        </p:nvSpPr>
        <p:spPr>
          <a:xfrm>
            <a:off x="4025090" y="2926798"/>
            <a:ext cx="453970" cy="276999"/>
          </a:xfrm>
          <a:prstGeom prst="rect">
            <a:avLst/>
          </a:prstGeom>
          <a:noFill/>
        </p:spPr>
        <p:txBody>
          <a:bodyPr wrap="none" rtlCol="0">
            <a:spAutoFit/>
          </a:bodyPr>
          <a:lstStyle/>
          <a:p>
            <a:r>
              <a:rPr lang="en-US" sz="1200" dirty="0"/>
              <a:t>true</a:t>
            </a:r>
          </a:p>
        </p:txBody>
      </p:sp>
      <p:sp>
        <p:nvSpPr>
          <p:cNvPr id="2057" name="Rectangle 2056">
            <a:extLst>
              <a:ext uri="{FF2B5EF4-FFF2-40B4-BE49-F238E27FC236}">
                <a16:creationId xmlns:a16="http://schemas.microsoft.com/office/drawing/2014/main" id="{5A827DCE-49B0-0820-653B-939653382B08}"/>
              </a:ext>
            </a:extLst>
          </p:cNvPr>
          <p:cNvSpPr/>
          <p:nvPr/>
        </p:nvSpPr>
        <p:spPr>
          <a:xfrm>
            <a:off x="4444840" y="2915811"/>
            <a:ext cx="978096"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dashboard</a:t>
            </a:r>
          </a:p>
        </p:txBody>
      </p:sp>
      <p:cxnSp>
        <p:nvCxnSpPr>
          <p:cNvPr id="2067" name="Straight Arrow Connector 23">
            <a:extLst>
              <a:ext uri="{FF2B5EF4-FFF2-40B4-BE49-F238E27FC236}">
                <a16:creationId xmlns:a16="http://schemas.microsoft.com/office/drawing/2014/main" id="{C2C559A5-48D4-E41C-0634-70B6FEFCD8B6}"/>
              </a:ext>
            </a:extLst>
          </p:cNvPr>
          <p:cNvCxnSpPr>
            <a:cxnSpLocks/>
            <a:stCxn id="2057" idx="3"/>
          </p:cNvCxnSpPr>
          <p:nvPr/>
        </p:nvCxnSpPr>
        <p:spPr>
          <a:xfrm>
            <a:off x="5422936" y="3113998"/>
            <a:ext cx="230143" cy="26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08" name="TextBox 2207">
            <a:extLst>
              <a:ext uri="{FF2B5EF4-FFF2-40B4-BE49-F238E27FC236}">
                <a16:creationId xmlns:a16="http://schemas.microsoft.com/office/drawing/2014/main" id="{9E4F4397-FDC8-6765-3D08-5800CD9D3839}"/>
              </a:ext>
            </a:extLst>
          </p:cNvPr>
          <p:cNvSpPr txBox="1"/>
          <p:nvPr/>
        </p:nvSpPr>
        <p:spPr>
          <a:xfrm>
            <a:off x="3437733" y="519875"/>
            <a:ext cx="4869475" cy="769441"/>
          </a:xfrm>
          <a:prstGeom prst="rect">
            <a:avLst/>
          </a:prstGeom>
          <a:noFill/>
        </p:spPr>
        <p:txBody>
          <a:bodyPr wrap="none" rtlCol="0">
            <a:spAutoFit/>
          </a:bodyPr>
          <a:lstStyle/>
          <a:p>
            <a:r>
              <a:rPr lang="en-US" sz="4400" dirty="0">
                <a:latin typeface="Coolvetica Rg" panose="020B0603030602020004" pitchFamily="34" charset="0"/>
              </a:rPr>
              <a:t>FLOWCHART ADMIN</a:t>
            </a:r>
          </a:p>
        </p:txBody>
      </p:sp>
      <p:sp>
        <p:nvSpPr>
          <p:cNvPr id="30" name="Rectangle 29">
            <a:extLst>
              <a:ext uri="{FF2B5EF4-FFF2-40B4-BE49-F238E27FC236}">
                <a16:creationId xmlns:a16="http://schemas.microsoft.com/office/drawing/2014/main" id="{9B59DAFB-6737-DFAE-2D9D-2024F23165B5}"/>
              </a:ext>
            </a:extLst>
          </p:cNvPr>
          <p:cNvSpPr/>
          <p:nvPr/>
        </p:nvSpPr>
        <p:spPr>
          <a:xfrm>
            <a:off x="5667887" y="2931515"/>
            <a:ext cx="978096"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destination</a:t>
            </a:r>
          </a:p>
        </p:txBody>
      </p:sp>
      <p:sp>
        <p:nvSpPr>
          <p:cNvPr id="33" name="Flowchart: Decision 32">
            <a:extLst>
              <a:ext uri="{FF2B5EF4-FFF2-40B4-BE49-F238E27FC236}">
                <a16:creationId xmlns:a16="http://schemas.microsoft.com/office/drawing/2014/main" id="{32AAAAD5-29C9-FEE4-17C4-F8F31E43AD3D}"/>
              </a:ext>
            </a:extLst>
          </p:cNvPr>
          <p:cNvSpPr/>
          <p:nvPr/>
        </p:nvSpPr>
        <p:spPr>
          <a:xfrm>
            <a:off x="6985371" y="2630211"/>
            <a:ext cx="1904159" cy="998979"/>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Is destination available?</a:t>
            </a:r>
          </a:p>
        </p:txBody>
      </p:sp>
      <p:sp>
        <p:nvSpPr>
          <p:cNvPr id="34" name="Rectangle 33">
            <a:extLst>
              <a:ext uri="{FF2B5EF4-FFF2-40B4-BE49-F238E27FC236}">
                <a16:creationId xmlns:a16="http://schemas.microsoft.com/office/drawing/2014/main" id="{B6F23767-D89A-78CD-2363-F7B10D7E2121}"/>
              </a:ext>
            </a:extLst>
          </p:cNvPr>
          <p:cNvSpPr/>
          <p:nvPr/>
        </p:nvSpPr>
        <p:spPr>
          <a:xfrm>
            <a:off x="9362372" y="2937044"/>
            <a:ext cx="978096"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Register destination</a:t>
            </a:r>
          </a:p>
        </p:txBody>
      </p:sp>
      <p:sp>
        <p:nvSpPr>
          <p:cNvPr id="35" name="Rectangle 34">
            <a:extLst>
              <a:ext uri="{FF2B5EF4-FFF2-40B4-BE49-F238E27FC236}">
                <a16:creationId xmlns:a16="http://schemas.microsoft.com/office/drawing/2014/main" id="{DED0CD22-598D-D89A-B374-58E1BAE0EA9B}"/>
              </a:ext>
            </a:extLst>
          </p:cNvPr>
          <p:cNvSpPr/>
          <p:nvPr/>
        </p:nvSpPr>
        <p:spPr>
          <a:xfrm>
            <a:off x="9462380" y="4336430"/>
            <a:ext cx="978096"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Edit destination</a:t>
            </a:r>
          </a:p>
        </p:txBody>
      </p:sp>
      <p:sp>
        <p:nvSpPr>
          <p:cNvPr id="36" name="Rectangle 35">
            <a:extLst>
              <a:ext uri="{FF2B5EF4-FFF2-40B4-BE49-F238E27FC236}">
                <a16:creationId xmlns:a16="http://schemas.microsoft.com/office/drawing/2014/main" id="{A71FE003-126F-C61A-1BFD-7ED2B25FB6A6}"/>
              </a:ext>
            </a:extLst>
          </p:cNvPr>
          <p:cNvSpPr/>
          <p:nvPr/>
        </p:nvSpPr>
        <p:spPr>
          <a:xfrm>
            <a:off x="5434425" y="4319150"/>
            <a:ext cx="978096" cy="396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Delete destination</a:t>
            </a:r>
          </a:p>
        </p:txBody>
      </p:sp>
      <p:cxnSp>
        <p:nvCxnSpPr>
          <p:cNvPr id="40" name="Straight Arrow Connector 39">
            <a:extLst>
              <a:ext uri="{FF2B5EF4-FFF2-40B4-BE49-F238E27FC236}">
                <a16:creationId xmlns:a16="http://schemas.microsoft.com/office/drawing/2014/main" id="{68D9EE0D-6EC9-4473-1986-31FD8F05E4EC}"/>
              </a:ext>
            </a:extLst>
          </p:cNvPr>
          <p:cNvCxnSpPr>
            <a:cxnSpLocks/>
            <a:stCxn id="30" idx="3"/>
            <a:endCxn id="33" idx="1"/>
          </p:cNvCxnSpPr>
          <p:nvPr/>
        </p:nvCxnSpPr>
        <p:spPr>
          <a:xfrm flipV="1">
            <a:off x="6645983" y="3129701"/>
            <a:ext cx="339388"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0411C4C9-F394-4B5D-6977-BC4708E6A271}"/>
              </a:ext>
            </a:extLst>
          </p:cNvPr>
          <p:cNvCxnSpPr>
            <a:cxnSpLocks/>
            <a:stCxn id="33" idx="3"/>
            <a:endCxn id="34" idx="1"/>
          </p:cNvCxnSpPr>
          <p:nvPr/>
        </p:nvCxnSpPr>
        <p:spPr>
          <a:xfrm>
            <a:off x="8889530" y="3129701"/>
            <a:ext cx="472842" cy="55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43D606F-3003-FD29-C6A8-DF9F85E6141C}"/>
              </a:ext>
            </a:extLst>
          </p:cNvPr>
          <p:cNvSpPr txBox="1"/>
          <p:nvPr/>
        </p:nvSpPr>
        <p:spPr>
          <a:xfrm>
            <a:off x="8936636" y="2874179"/>
            <a:ext cx="378630" cy="276999"/>
          </a:xfrm>
          <a:prstGeom prst="rect">
            <a:avLst/>
          </a:prstGeom>
          <a:noFill/>
        </p:spPr>
        <p:txBody>
          <a:bodyPr wrap="none" rtlCol="0">
            <a:spAutoFit/>
          </a:bodyPr>
          <a:lstStyle/>
          <a:p>
            <a:r>
              <a:rPr lang="en-US" sz="1200" dirty="0"/>
              <a:t>No</a:t>
            </a:r>
          </a:p>
        </p:txBody>
      </p:sp>
      <p:cxnSp>
        <p:nvCxnSpPr>
          <p:cNvPr id="50" name="Straight Arrow Connector 49">
            <a:extLst>
              <a:ext uri="{FF2B5EF4-FFF2-40B4-BE49-F238E27FC236}">
                <a16:creationId xmlns:a16="http://schemas.microsoft.com/office/drawing/2014/main" id="{3B80A5DE-2BFB-A4BC-2C65-AA212BBD225B}"/>
              </a:ext>
            </a:extLst>
          </p:cNvPr>
          <p:cNvCxnSpPr>
            <a:cxnSpLocks/>
            <a:stCxn id="33" idx="2"/>
          </p:cNvCxnSpPr>
          <p:nvPr/>
        </p:nvCxnSpPr>
        <p:spPr>
          <a:xfrm flipH="1">
            <a:off x="7937450" y="3629190"/>
            <a:ext cx="1" cy="4035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312A3F1D-AA04-98D2-D095-33CCFED7EFCC}"/>
              </a:ext>
            </a:extLst>
          </p:cNvPr>
          <p:cNvSpPr txBox="1"/>
          <p:nvPr/>
        </p:nvSpPr>
        <p:spPr>
          <a:xfrm>
            <a:off x="7937450" y="3698644"/>
            <a:ext cx="414344" cy="276999"/>
          </a:xfrm>
          <a:prstGeom prst="rect">
            <a:avLst/>
          </a:prstGeom>
          <a:noFill/>
        </p:spPr>
        <p:txBody>
          <a:bodyPr wrap="none" rtlCol="0">
            <a:spAutoFit/>
          </a:bodyPr>
          <a:lstStyle/>
          <a:p>
            <a:r>
              <a:rPr lang="en-US" sz="1200" dirty="0"/>
              <a:t>Yes</a:t>
            </a:r>
          </a:p>
        </p:txBody>
      </p:sp>
      <p:sp>
        <p:nvSpPr>
          <p:cNvPr id="54" name="Flowchart: Decision 53">
            <a:extLst>
              <a:ext uri="{FF2B5EF4-FFF2-40B4-BE49-F238E27FC236}">
                <a16:creationId xmlns:a16="http://schemas.microsoft.com/office/drawing/2014/main" id="{6DD4901E-1A60-6114-1484-3FA7ABD53A54}"/>
              </a:ext>
            </a:extLst>
          </p:cNvPr>
          <p:cNvSpPr/>
          <p:nvPr/>
        </p:nvSpPr>
        <p:spPr>
          <a:xfrm>
            <a:off x="6985371" y="4020762"/>
            <a:ext cx="1904159" cy="998979"/>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Modify destination</a:t>
            </a:r>
          </a:p>
        </p:txBody>
      </p:sp>
      <p:cxnSp>
        <p:nvCxnSpPr>
          <p:cNvPr id="58" name="Straight Arrow Connector 57">
            <a:extLst>
              <a:ext uri="{FF2B5EF4-FFF2-40B4-BE49-F238E27FC236}">
                <a16:creationId xmlns:a16="http://schemas.microsoft.com/office/drawing/2014/main" id="{625D7537-DBFF-7E5C-D321-DAEAFF525B38}"/>
              </a:ext>
            </a:extLst>
          </p:cNvPr>
          <p:cNvCxnSpPr>
            <a:cxnSpLocks/>
            <a:stCxn id="54" idx="1"/>
            <a:endCxn id="36" idx="3"/>
          </p:cNvCxnSpPr>
          <p:nvPr/>
        </p:nvCxnSpPr>
        <p:spPr>
          <a:xfrm flipH="1" flipV="1">
            <a:off x="6412521" y="4517337"/>
            <a:ext cx="572850" cy="2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49" name="Straight Arrow Connector 2048">
            <a:extLst>
              <a:ext uri="{FF2B5EF4-FFF2-40B4-BE49-F238E27FC236}">
                <a16:creationId xmlns:a16="http://schemas.microsoft.com/office/drawing/2014/main" id="{3B57B73A-7B60-9FE9-52C3-72FF05E67F21}"/>
              </a:ext>
            </a:extLst>
          </p:cNvPr>
          <p:cNvCxnSpPr>
            <a:cxnSpLocks/>
            <a:stCxn id="54" idx="3"/>
            <a:endCxn id="35" idx="1"/>
          </p:cNvCxnSpPr>
          <p:nvPr/>
        </p:nvCxnSpPr>
        <p:spPr>
          <a:xfrm>
            <a:off x="8889530" y="4520252"/>
            <a:ext cx="572850" cy="143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2744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A5BEF-C547-B1CD-BDFA-3C6E1583AAD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4C64A38-6056-BD9C-B714-A3FD0D1C546A}"/>
              </a:ext>
            </a:extLst>
          </p:cNvPr>
          <p:cNvPicPr>
            <a:picLocks noChangeAspect="1"/>
          </p:cNvPicPr>
          <p:nvPr/>
        </p:nvPicPr>
        <p:blipFill>
          <a:blip r:embed="rId2"/>
          <a:stretch>
            <a:fillRect/>
          </a:stretch>
        </p:blipFill>
        <p:spPr>
          <a:xfrm>
            <a:off x="1668379" y="0"/>
            <a:ext cx="8674699" cy="6718177"/>
          </a:xfrm>
          <a:prstGeom prst="rect">
            <a:avLst/>
          </a:prstGeom>
        </p:spPr>
      </p:pic>
      <p:sp>
        <p:nvSpPr>
          <p:cNvPr id="8" name="TextBox 7">
            <a:extLst>
              <a:ext uri="{FF2B5EF4-FFF2-40B4-BE49-F238E27FC236}">
                <a16:creationId xmlns:a16="http://schemas.microsoft.com/office/drawing/2014/main" id="{ED9FDED9-8999-86BD-B8DE-A0192D85E98F}"/>
              </a:ext>
            </a:extLst>
          </p:cNvPr>
          <p:cNvSpPr txBox="1"/>
          <p:nvPr/>
        </p:nvSpPr>
        <p:spPr>
          <a:xfrm>
            <a:off x="929588" y="-4292807"/>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9" name="TextBox 8">
            <a:extLst>
              <a:ext uri="{FF2B5EF4-FFF2-40B4-BE49-F238E27FC236}">
                <a16:creationId xmlns:a16="http://schemas.microsoft.com/office/drawing/2014/main" id="{A38D8E33-BD34-B155-E694-6098FEE0F556}"/>
              </a:ext>
            </a:extLst>
          </p:cNvPr>
          <p:cNvSpPr txBox="1"/>
          <p:nvPr/>
        </p:nvSpPr>
        <p:spPr>
          <a:xfrm>
            <a:off x="945156" y="-4148788"/>
            <a:ext cx="184731" cy="181529"/>
          </a:xfrm>
          <a:prstGeom prst="rect">
            <a:avLst/>
          </a:prstGeom>
          <a:noFill/>
        </p:spPr>
        <p:txBody>
          <a:bodyPr wrap="none" rtlCol="0">
            <a:spAutoFit/>
          </a:bodyPr>
          <a:lstStyle/>
          <a:p>
            <a:endParaRPr lang="en-US" sz="2000" dirty="0">
              <a:latin typeface="Coolvetica Rg" panose="020B0603030602020004" pitchFamily="34" charset="0"/>
            </a:endParaRPr>
          </a:p>
        </p:txBody>
      </p:sp>
      <p:sp>
        <p:nvSpPr>
          <p:cNvPr id="3" name="TextBox 2">
            <a:extLst>
              <a:ext uri="{FF2B5EF4-FFF2-40B4-BE49-F238E27FC236}">
                <a16:creationId xmlns:a16="http://schemas.microsoft.com/office/drawing/2014/main" id="{ED4A6E14-6419-5316-C526-C1A9B7F51F45}"/>
              </a:ext>
            </a:extLst>
          </p:cNvPr>
          <p:cNvSpPr txBox="1"/>
          <p:nvPr/>
        </p:nvSpPr>
        <p:spPr>
          <a:xfrm>
            <a:off x="2992748" y="-1024774"/>
            <a:ext cx="6271846" cy="646331"/>
          </a:xfrm>
          <a:prstGeom prst="rect">
            <a:avLst/>
          </a:prstGeom>
          <a:noFill/>
        </p:spPr>
        <p:txBody>
          <a:bodyPr wrap="square">
            <a:spAutoFit/>
          </a:bodyPr>
          <a:lstStyle/>
          <a:p>
            <a:r>
              <a:rPr lang="en-US" dirty="0" err="1"/>
              <a:t>alur</a:t>
            </a:r>
            <a:r>
              <a:rPr lang="en-US" dirty="0"/>
              <a:t> program (project structure or architecture/activity diagram/flowchart/sequence diagram)</a:t>
            </a:r>
          </a:p>
        </p:txBody>
      </p:sp>
      <p:sp>
        <p:nvSpPr>
          <p:cNvPr id="10" name="TextBox 9">
            <a:extLst>
              <a:ext uri="{FF2B5EF4-FFF2-40B4-BE49-F238E27FC236}">
                <a16:creationId xmlns:a16="http://schemas.microsoft.com/office/drawing/2014/main" id="{30C461D0-EF70-5781-4B2E-92AC2FE129FC}"/>
              </a:ext>
            </a:extLst>
          </p:cNvPr>
          <p:cNvSpPr txBox="1"/>
          <p:nvPr/>
        </p:nvSpPr>
        <p:spPr>
          <a:xfrm>
            <a:off x="161163" y="4359837"/>
            <a:ext cx="2292615" cy="1938992"/>
          </a:xfrm>
          <a:prstGeom prst="rect">
            <a:avLst/>
          </a:prstGeom>
          <a:noFill/>
        </p:spPr>
        <p:txBody>
          <a:bodyPr wrap="none" rtlCol="0">
            <a:spAutoFit/>
          </a:bodyPr>
          <a:lstStyle/>
          <a:p>
            <a:r>
              <a:rPr lang="en-US" sz="4000" dirty="0">
                <a:solidFill>
                  <a:srgbClr val="FFDB52"/>
                </a:solidFill>
                <a:latin typeface="Coolvetica Rg" panose="020B0603030602020004" pitchFamily="34" charset="0"/>
              </a:rPr>
              <a:t>E</a:t>
            </a:r>
            <a:r>
              <a:rPr lang="en-US" sz="4000" dirty="0">
                <a:solidFill>
                  <a:srgbClr val="00639F"/>
                </a:solidFill>
                <a:latin typeface="Coolvetica Rg" panose="020B0603030602020004" pitchFamily="34" charset="0"/>
              </a:rPr>
              <a:t>ntity</a:t>
            </a:r>
          </a:p>
          <a:p>
            <a:r>
              <a:rPr lang="en-US" sz="4000" dirty="0">
                <a:solidFill>
                  <a:srgbClr val="FFDB52"/>
                </a:solidFill>
                <a:latin typeface="Coolvetica Rg" panose="020B0603030602020004" pitchFamily="34" charset="0"/>
              </a:rPr>
              <a:t>R</a:t>
            </a:r>
            <a:r>
              <a:rPr lang="en-US" sz="4000" dirty="0">
                <a:solidFill>
                  <a:srgbClr val="00639F"/>
                </a:solidFill>
                <a:latin typeface="Coolvetica Rg" panose="020B0603030602020004" pitchFamily="34" charset="0"/>
              </a:rPr>
              <a:t>elational</a:t>
            </a:r>
          </a:p>
          <a:p>
            <a:r>
              <a:rPr lang="en-US" sz="4000" dirty="0">
                <a:solidFill>
                  <a:srgbClr val="FFDB52"/>
                </a:solidFill>
                <a:latin typeface="Coolvetica Rg" panose="020B0603030602020004" pitchFamily="34" charset="0"/>
              </a:rPr>
              <a:t>D</a:t>
            </a:r>
            <a:r>
              <a:rPr lang="en-US" sz="4000" dirty="0">
                <a:solidFill>
                  <a:srgbClr val="00639F"/>
                </a:solidFill>
                <a:latin typeface="Coolvetica Rg" panose="020B0603030602020004" pitchFamily="34" charset="0"/>
              </a:rPr>
              <a:t>iagram</a:t>
            </a:r>
          </a:p>
        </p:txBody>
      </p:sp>
      <p:pic>
        <p:nvPicPr>
          <p:cNvPr id="31" name="Picture 30" descr="A yellow and blue text&#10;&#10;Description automatically generated">
            <a:extLst>
              <a:ext uri="{FF2B5EF4-FFF2-40B4-BE49-F238E27FC236}">
                <a16:creationId xmlns:a16="http://schemas.microsoft.com/office/drawing/2014/main" id="{21DB20DF-D83E-A1FD-92C4-9B5BD85D0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62" y="377073"/>
            <a:ext cx="2018018" cy="607928"/>
          </a:xfrm>
          <a:prstGeom prst="rect">
            <a:avLst/>
          </a:prstGeom>
        </p:spPr>
      </p:pic>
      <p:grpSp>
        <p:nvGrpSpPr>
          <p:cNvPr id="17" name="Group 16">
            <a:extLst>
              <a:ext uri="{FF2B5EF4-FFF2-40B4-BE49-F238E27FC236}">
                <a16:creationId xmlns:a16="http://schemas.microsoft.com/office/drawing/2014/main" id="{8BBE40C8-4499-C102-B90A-7B175D4E3F8A}"/>
              </a:ext>
            </a:extLst>
          </p:cNvPr>
          <p:cNvGrpSpPr/>
          <p:nvPr/>
        </p:nvGrpSpPr>
        <p:grpSpPr>
          <a:xfrm>
            <a:off x="9582052" y="5018576"/>
            <a:ext cx="3125794" cy="1663578"/>
            <a:chOff x="9582052" y="5018576"/>
            <a:chExt cx="3125794" cy="1663578"/>
          </a:xfrm>
        </p:grpSpPr>
        <p:pic>
          <p:nvPicPr>
            <p:cNvPr id="13" name="Picture 12" descr="A computer screen with a person on the side&#10;&#10;Description automatically generated">
              <a:extLst>
                <a:ext uri="{FF2B5EF4-FFF2-40B4-BE49-F238E27FC236}">
                  <a16:creationId xmlns:a16="http://schemas.microsoft.com/office/drawing/2014/main" id="{876A0743-C987-4D31-A76C-36E37E34F9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5550" y="5018576"/>
              <a:ext cx="2922296" cy="1663578"/>
            </a:xfrm>
            <a:prstGeom prst="rect">
              <a:avLst/>
            </a:prstGeom>
          </p:spPr>
        </p:pic>
        <p:sp>
          <p:nvSpPr>
            <p:cNvPr id="16" name="Rectangle 15">
              <a:extLst>
                <a:ext uri="{FF2B5EF4-FFF2-40B4-BE49-F238E27FC236}">
                  <a16:creationId xmlns:a16="http://schemas.microsoft.com/office/drawing/2014/main" id="{4D1C2722-A420-CA56-F651-04D98653EE81}"/>
                </a:ext>
              </a:extLst>
            </p:cNvPr>
            <p:cNvSpPr/>
            <p:nvPr/>
          </p:nvSpPr>
          <p:spPr>
            <a:xfrm>
              <a:off x="9582052" y="6428154"/>
              <a:ext cx="1148080" cy="25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BD65CAD5-F932-6986-7CFE-F8DD5ED6E3B7}"/>
              </a:ext>
            </a:extLst>
          </p:cNvPr>
          <p:cNvGrpSpPr/>
          <p:nvPr/>
        </p:nvGrpSpPr>
        <p:grpSpPr>
          <a:xfrm>
            <a:off x="308906" y="7751248"/>
            <a:ext cx="5151532" cy="2298447"/>
            <a:chOff x="212948" y="1653602"/>
            <a:chExt cx="6258658" cy="2792411"/>
          </a:xfrm>
        </p:grpSpPr>
        <p:pic>
          <p:nvPicPr>
            <p:cNvPr id="40" name="Picture 39" descr="A computer screen shot of a computer screen&#10;&#10;Description automatically generated">
              <a:extLst>
                <a:ext uri="{FF2B5EF4-FFF2-40B4-BE49-F238E27FC236}">
                  <a16:creationId xmlns:a16="http://schemas.microsoft.com/office/drawing/2014/main" id="{B02750A5-5030-1DE8-5055-CAC53C4EDBEC}"/>
                </a:ext>
              </a:extLst>
            </p:cNvPr>
            <p:cNvPicPr>
              <a:picLocks noChangeAspect="1"/>
            </p:cNvPicPr>
            <p:nvPr/>
          </p:nvPicPr>
          <p:blipFill rotWithShape="1">
            <a:blip r:embed="rId5">
              <a:extLst>
                <a:ext uri="{28A0092B-C50C-407E-A947-70E740481C1C}">
                  <a14:useLocalDpi xmlns:a14="http://schemas.microsoft.com/office/drawing/2010/main" val="0"/>
                </a:ext>
              </a:extLst>
            </a:blip>
            <a:srcRect l="13608" t="13691" r="13767" b="10684"/>
            <a:stretch/>
          </p:blipFill>
          <p:spPr>
            <a:xfrm>
              <a:off x="212948" y="1653602"/>
              <a:ext cx="4568923" cy="2676159"/>
            </a:xfrm>
            <a:prstGeom prst="rect">
              <a:avLst/>
            </a:prstGeom>
          </p:spPr>
        </p:pic>
        <p:pic>
          <p:nvPicPr>
            <p:cNvPr id="41" name="Picture 40" descr="A screenshot of a computer&#10;&#10;Description automatically generated">
              <a:extLst>
                <a:ext uri="{FF2B5EF4-FFF2-40B4-BE49-F238E27FC236}">
                  <a16:creationId xmlns:a16="http://schemas.microsoft.com/office/drawing/2014/main" id="{62BD748A-E10A-10D2-48E6-F8AAA70C4A38}"/>
                </a:ext>
              </a:extLst>
            </p:cNvPr>
            <p:cNvPicPr>
              <a:picLocks noChangeAspect="1"/>
            </p:cNvPicPr>
            <p:nvPr/>
          </p:nvPicPr>
          <p:blipFill rotWithShape="1">
            <a:blip r:embed="rId6">
              <a:extLst>
                <a:ext uri="{28A0092B-C50C-407E-A947-70E740481C1C}">
                  <a14:useLocalDpi xmlns:a14="http://schemas.microsoft.com/office/drawing/2010/main" val="0"/>
                </a:ext>
              </a:extLst>
            </a:blip>
            <a:srcRect l="37927" t="12513" r="38104" b="7710"/>
            <a:stretch/>
          </p:blipFill>
          <p:spPr>
            <a:xfrm>
              <a:off x="4980103" y="1653602"/>
              <a:ext cx="1491503" cy="2792411"/>
            </a:xfrm>
            <a:prstGeom prst="rect">
              <a:avLst/>
            </a:prstGeom>
          </p:spPr>
        </p:pic>
      </p:grpSp>
      <p:grpSp>
        <p:nvGrpSpPr>
          <p:cNvPr id="42" name="Group 41">
            <a:extLst>
              <a:ext uri="{FF2B5EF4-FFF2-40B4-BE49-F238E27FC236}">
                <a16:creationId xmlns:a16="http://schemas.microsoft.com/office/drawing/2014/main" id="{80254672-A6EA-DB5F-C5F5-8A2B43E1832C}"/>
              </a:ext>
            </a:extLst>
          </p:cNvPr>
          <p:cNvGrpSpPr/>
          <p:nvPr/>
        </p:nvGrpSpPr>
        <p:grpSpPr>
          <a:xfrm>
            <a:off x="6927927" y="7703403"/>
            <a:ext cx="4943653" cy="2298447"/>
            <a:chOff x="7069382" y="1605757"/>
            <a:chExt cx="4943653" cy="2298447"/>
          </a:xfrm>
        </p:grpSpPr>
        <p:pic>
          <p:nvPicPr>
            <p:cNvPr id="43" name="Picture 42" descr="A computer screen with a screenshot of a computer&#10;&#10;Description automatically generated">
              <a:extLst>
                <a:ext uri="{FF2B5EF4-FFF2-40B4-BE49-F238E27FC236}">
                  <a16:creationId xmlns:a16="http://schemas.microsoft.com/office/drawing/2014/main" id="{B0628EA8-0054-7D64-6A3D-BC3917109332}"/>
                </a:ext>
              </a:extLst>
            </p:cNvPr>
            <p:cNvPicPr>
              <a:picLocks noChangeAspect="1"/>
            </p:cNvPicPr>
            <p:nvPr/>
          </p:nvPicPr>
          <p:blipFill rotWithShape="1">
            <a:blip r:embed="rId7">
              <a:extLst>
                <a:ext uri="{28A0092B-C50C-407E-A947-70E740481C1C}">
                  <a14:useLocalDpi xmlns:a14="http://schemas.microsoft.com/office/drawing/2010/main" val="0"/>
                </a:ext>
              </a:extLst>
            </a:blip>
            <a:srcRect l="13750" t="13651" r="13625" b="10000"/>
            <a:stretch/>
          </p:blipFill>
          <p:spPr>
            <a:xfrm>
              <a:off x="8460211" y="1653602"/>
              <a:ext cx="3552824" cy="2100915"/>
            </a:xfrm>
            <a:prstGeom prst="rect">
              <a:avLst/>
            </a:prstGeom>
          </p:spPr>
        </p:pic>
        <p:pic>
          <p:nvPicPr>
            <p:cNvPr id="44" name="Picture 43" descr="A screenshot of a computer&#10;&#10;Description automatically generated">
              <a:extLst>
                <a:ext uri="{FF2B5EF4-FFF2-40B4-BE49-F238E27FC236}">
                  <a16:creationId xmlns:a16="http://schemas.microsoft.com/office/drawing/2014/main" id="{0470103D-BEF9-CB0F-F7DD-98A91E8E07AD}"/>
                </a:ext>
              </a:extLst>
            </p:cNvPr>
            <p:cNvPicPr>
              <a:picLocks noChangeAspect="1"/>
            </p:cNvPicPr>
            <p:nvPr/>
          </p:nvPicPr>
          <p:blipFill rotWithShape="1">
            <a:blip r:embed="rId8">
              <a:extLst>
                <a:ext uri="{28A0092B-C50C-407E-A947-70E740481C1C}">
                  <a14:useLocalDpi xmlns:a14="http://schemas.microsoft.com/office/drawing/2010/main" val="0"/>
                </a:ext>
              </a:extLst>
            </a:blip>
            <a:srcRect l="38720" t="12082" r="38860" b="8131"/>
            <a:stretch/>
          </p:blipFill>
          <p:spPr>
            <a:xfrm>
              <a:off x="7069382" y="1605757"/>
              <a:ext cx="1148159" cy="2298447"/>
            </a:xfrm>
            <a:prstGeom prst="rect">
              <a:avLst/>
            </a:prstGeom>
          </p:spPr>
        </p:pic>
      </p:grpSp>
      <p:pic>
        <p:nvPicPr>
          <p:cNvPr id="45" name="Picture 44" descr="A screenshot of a computer&#10;&#10;Description automatically generated">
            <a:extLst>
              <a:ext uri="{FF2B5EF4-FFF2-40B4-BE49-F238E27FC236}">
                <a16:creationId xmlns:a16="http://schemas.microsoft.com/office/drawing/2014/main" id="{F924D102-DB5B-B47F-22ED-D0B793BD0A65}"/>
              </a:ext>
            </a:extLst>
          </p:cNvPr>
          <p:cNvPicPr>
            <a:picLocks noChangeAspect="1"/>
          </p:cNvPicPr>
          <p:nvPr/>
        </p:nvPicPr>
        <p:blipFill rotWithShape="1">
          <a:blip r:embed="rId9">
            <a:extLst>
              <a:ext uri="{28A0092B-C50C-407E-A947-70E740481C1C}">
                <a14:useLocalDpi xmlns:a14="http://schemas.microsoft.com/office/drawing/2010/main" val="0"/>
              </a:ext>
            </a:extLst>
          </a:blip>
          <a:srcRect l="38262" t="13881" r="37769" b="6999"/>
          <a:stretch/>
        </p:blipFill>
        <p:spPr>
          <a:xfrm>
            <a:off x="4267283" y="10388417"/>
            <a:ext cx="1261754" cy="2342808"/>
          </a:xfrm>
          <a:prstGeom prst="rect">
            <a:avLst/>
          </a:prstGeom>
        </p:spPr>
      </p:pic>
      <p:pic>
        <p:nvPicPr>
          <p:cNvPr id="46" name="Picture 45" descr="A computer screen with a picture of a pagoda&#10;&#10;Description automatically generated">
            <a:extLst>
              <a:ext uri="{FF2B5EF4-FFF2-40B4-BE49-F238E27FC236}">
                <a16:creationId xmlns:a16="http://schemas.microsoft.com/office/drawing/2014/main" id="{32B3A6BE-06E2-F603-7102-7DB16B90882A}"/>
              </a:ext>
            </a:extLst>
          </p:cNvPr>
          <p:cNvPicPr>
            <a:picLocks noChangeAspect="1"/>
          </p:cNvPicPr>
          <p:nvPr/>
        </p:nvPicPr>
        <p:blipFill rotWithShape="1">
          <a:blip r:embed="rId10">
            <a:extLst>
              <a:ext uri="{28A0092B-C50C-407E-A947-70E740481C1C}">
                <a14:useLocalDpi xmlns:a14="http://schemas.microsoft.com/office/drawing/2010/main" val="0"/>
              </a:ext>
            </a:extLst>
          </a:blip>
          <a:srcRect l="13198" t="14142" r="12920" b="9858"/>
          <a:stretch/>
        </p:blipFill>
        <p:spPr>
          <a:xfrm>
            <a:off x="308906" y="10388417"/>
            <a:ext cx="3958377" cy="2290418"/>
          </a:xfrm>
          <a:prstGeom prst="rect">
            <a:avLst/>
          </a:prstGeom>
        </p:spPr>
      </p:pic>
      <p:sp>
        <p:nvSpPr>
          <p:cNvPr id="47" name="TextBox 46">
            <a:extLst>
              <a:ext uri="{FF2B5EF4-FFF2-40B4-BE49-F238E27FC236}">
                <a16:creationId xmlns:a16="http://schemas.microsoft.com/office/drawing/2014/main" id="{A0A14717-34E8-C09F-9E80-C8E423E55BD2}"/>
              </a:ext>
            </a:extLst>
          </p:cNvPr>
          <p:cNvSpPr txBox="1"/>
          <p:nvPr/>
        </p:nvSpPr>
        <p:spPr>
          <a:xfrm>
            <a:off x="648160" y="7349377"/>
            <a:ext cx="930832" cy="369332"/>
          </a:xfrm>
          <a:prstGeom prst="rect">
            <a:avLst/>
          </a:prstGeom>
          <a:noFill/>
        </p:spPr>
        <p:txBody>
          <a:bodyPr wrap="none" rtlCol="0">
            <a:spAutoFit/>
          </a:bodyPr>
          <a:lstStyle/>
          <a:p>
            <a:r>
              <a:rPr lang="en-US" dirty="0">
                <a:latin typeface="Coolvetica Rg" panose="020B0603030602020004" pitchFamily="34" charset="0"/>
              </a:rPr>
              <a:t>register</a:t>
            </a:r>
          </a:p>
        </p:txBody>
      </p:sp>
      <p:sp>
        <p:nvSpPr>
          <p:cNvPr id="48" name="TextBox 47">
            <a:extLst>
              <a:ext uri="{FF2B5EF4-FFF2-40B4-BE49-F238E27FC236}">
                <a16:creationId xmlns:a16="http://schemas.microsoft.com/office/drawing/2014/main" id="{0BCCE838-6B17-C5D4-3448-8D5395F99020}"/>
              </a:ext>
            </a:extLst>
          </p:cNvPr>
          <p:cNvSpPr txBox="1"/>
          <p:nvPr/>
        </p:nvSpPr>
        <p:spPr>
          <a:xfrm>
            <a:off x="6973219" y="7235073"/>
            <a:ext cx="635110" cy="369332"/>
          </a:xfrm>
          <a:prstGeom prst="rect">
            <a:avLst/>
          </a:prstGeom>
          <a:noFill/>
        </p:spPr>
        <p:txBody>
          <a:bodyPr wrap="none" rtlCol="0">
            <a:spAutoFit/>
          </a:bodyPr>
          <a:lstStyle/>
          <a:p>
            <a:r>
              <a:rPr lang="en-US" dirty="0">
                <a:latin typeface="Coolvetica Rg" panose="020B0603030602020004" pitchFamily="34" charset="0"/>
              </a:rPr>
              <a:t>login</a:t>
            </a:r>
          </a:p>
        </p:txBody>
      </p:sp>
      <p:sp>
        <p:nvSpPr>
          <p:cNvPr id="49" name="TextBox 48">
            <a:extLst>
              <a:ext uri="{FF2B5EF4-FFF2-40B4-BE49-F238E27FC236}">
                <a16:creationId xmlns:a16="http://schemas.microsoft.com/office/drawing/2014/main" id="{68D33B95-6970-2D57-6A9B-12175E349C07}"/>
              </a:ext>
            </a:extLst>
          </p:cNvPr>
          <p:cNvSpPr txBox="1"/>
          <p:nvPr/>
        </p:nvSpPr>
        <p:spPr>
          <a:xfrm>
            <a:off x="660690" y="10034390"/>
            <a:ext cx="715260" cy="369332"/>
          </a:xfrm>
          <a:prstGeom prst="rect">
            <a:avLst/>
          </a:prstGeom>
          <a:noFill/>
        </p:spPr>
        <p:txBody>
          <a:bodyPr wrap="none" rtlCol="0">
            <a:spAutoFit/>
          </a:bodyPr>
          <a:lstStyle/>
          <a:p>
            <a:r>
              <a:rPr lang="en-US" dirty="0">
                <a:latin typeface="Coolvetica Rg" panose="020B0603030602020004" pitchFamily="34" charset="0"/>
              </a:rPr>
              <a:t>home</a:t>
            </a:r>
          </a:p>
        </p:txBody>
      </p:sp>
      <p:pic>
        <p:nvPicPr>
          <p:cNvPr id="50" name="Picture 49" descr="A computer screen shot of a computer&#10;&#10;Description automatically generated">
            <a:extLst>
              <a:ext uri="{FF2B5EF4-FFF2-40B4-BE49-F238E27FC236}">
                <a16:creationId xmlns:a16="http://schemas.microsoft.com/office/drawing/2014/main" id="{8023BF85-9433-CE79-B111-59D6B11B7182}"/>
              </a:ext>
            </a:extLst>
          </p:cNvPr>
          <p:cNvPicPr>
            <a:picLocks noChangeAspect="1"/>
          </p:cNvPicPr>
          <p:nvPr/>
        </p:nvPicPr>
        <p:blipFill rotWithShape="1">
          <a:blip r:embed="rId11">
            <a:extLst>
              <a:ext uri="{28A0092B-C50C-407E-A947-70E740481C1C}">
                <a14:useLocalDpi xmlns:a14="http://schemas.microsoft.com/office/drawing/2010/main" val="0"/>
              </a:ext>
            </a:extLst>
          </a:blip>
          <a:srcRect l="13914" t="15116" r="13625" b="10015"/>
          <a:stretch/>
        </p:blipFill>
        <p:spPr>
          <a:xfrm>
            <a:off x="8420370" y="10520017"/>
            <a:ext cx="3578150" cy="2079608"/>
          </a:xfrm>
          <a:prstGeom prst="rect">
            <a:avLst/>
          </a:prstGeom>
        </p:spPr>
      </p:pic>
      <p:pic>
        <p:nvPicPr>
          <p:cNvPr id="51" name="Picture 50" descr="A screenshot of a computer&#10;&#10;Description automatically generated">
            <a:extLst>
              <a:ext uri="{FF2B5EF4-FFF2-40B4-BE49-F238E27FC236}">
                <a16:creationId xmlns:a16="http://schemas.microsoft.com/office/drawing/2014/main" id="{542FC63F-C945-6CE4-1478-64011C213A1C}"/>
              </a:ext>
            </a:extLst>
          </p:cNvPr>
          <p:cNvPicPr>
            <a:picLocks noChangeAspect="1"/>
          </p:cNvPicPr>
          <p:nvPr/>
        </p:nvPicPr>
        <p:blipFill rotWithShape="1">
          <a:blip r:embed="rId12">
            <a:extLst>
              <a:ext uri="{28A0092B-C50C-407E-A947-70E740481C1C}">
                <a14:useLocalDpi xmlns:a14="http://schemas.microsoft.com/office/drawing/2010/main" val="0"/>
              </a:ext>
            </a:extLst>
          </a:blip>
          <a:srcRect l="38554" t="13390" r="38553" b="7277"/>
          <a:stretch/>
        </p:blipFill>
        <p:spPr>
          <a:xfrm>
            <a:off x="6927927" y="10520017"/>
            <a:ext cx="1148159" cy="2238081"/>
          </a:xfrm>
          <a:prstGeom prst="rect">
            <a:avLst/>
          </a:prstGeom>
        </p:spPr>
      </p:pic>
      <p:sp>
        <p:nvSpPr>
          <p:cNvPr id="52" name="TextBox 51">
            <a:extLst>
              <a:ext uri="{FF2B5EF4-FFF2-40B4-BE49-F238E27FC236}">
                <a16:creationId xmlns:a16="http://schemas.microsoft.com/office/drawing/2014/main" id="{C2FADE05-7303-EDCA-4CCB-2F4A0DA24472}"/>
              </a:ext>
            </a:extLst>
          </p:cNvPr>
          <p:cNvSpPr txBox="1"/>
          <p:nvPr/>
        </p:nvSpPr>
        <p:spPr>
          <a:xfrm>
            <a:off x="6927927" y="10144425"/>
            <a:ext cx="1663789" cy="369332"/>
          </a:xfrm>
          <a:prstGeom prst="rect">
            <a:avLst/>
          </a:prstGeom>
          <a:noFill/>
        </p:spPr>
        <p:txBody>
          <a:bodyPr wrap="none" rtlCol="0">
            <a:spAutoFit/>
          </a:bodyPr>
          <a:lstStyle/>
          <a:p>
            <a:r>
              <a:rPr lang="en-US" dirty="0">
                <a:latin typeface="Coolvetica Rg" panose="020B0603030602020004" pitchFamily="34" charset="0"/>
              </a:rPr>
              <a:t>reset password</a:t>
            </a:r>
          </a:p>
        </p:txBody>
      </p:sp>
      <p:pic>
        <p:nvPicPr>
          <p:cNvPr id="53" name="Picture 52" descr="A blue and green logo&#10;&#10;Description automatically generated">
            <a:extLst>
              <a:ext uri="{FF2B5EF4-FFF2-40B4-BE49-F238E27FC236}">
                <a16:creationId xmlns:a16="http://schemas.microsoft.com/office/drawing/2014/main" id="{9F1AF991-5F84-DB0A-BE61-95FA1D2C795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43078" y="403666"/>
            <a:ext cx="1466957" cy="418135"/>
          </a:xfrm>
          <a:prstGeom prst="rect">
            <a:avLst/>
          </a:prstGeom>
        </p:spPr>
      </p:pic>
    </p:spTree>
    <p:extLst>
      <p:ext uri="{BB962C8B-B14F-4D97-AF65-F5344CB8AC3E}">
        <p14:creationId xmlns:p14="http://schemas.microsoft.com/office/powerpoint/2010/main" val="515898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1816</TotalTime>
  <Words>1350</Words>
  <Application>Microsoft Office PowerPoint</Application>
  <PresentationFormat>Widescreen</PresentationFormat>
  <Paragraphs>282</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Aptos</vt:lpstr>
      <vt:lpstr>Aptos Display</vt:lpstr>
      <vt:lpstr>Arial</vt:lpstr>
      <vt:lpstr>Coolvetica Rg</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Usaid Alkamil Anshorulloh</dc:creator>
  <cp:lastModifiedBy>Usaid Alkamil Anshorulloh</cp:lastModifiedBy>
  <cp:revision>88</cp:revision>
  <dcterms:created xsi:type="dcterms:W3CDTF">2024-03-03T09:36:46Z</dcterms:created>
  <dcterms:modified xsi:type="dcterms:W3CDTF">2024-03-05T04:48:09Z</dcterms:modified>
</cp:coreProperties>
</file>